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7"/>
  </p:notesMasterIdLst>
  <p:sldIdLst>
    <p:sldId id="3352" r:id="rId3"/>
    <p:sldId id="2145" r:id="rId4"/>
    <p:sldId id="1607" r:id="rId5"/>
    <p:sldId id="3325" r:id="rId6"/>
    <p:sldId id="344" r:id="rId7"/>
    <p:sldId id="3323" r:id="rId8"/>
    <p:sldId id="3324" r:id="rId9"/>
    <p:sldId id="2074" r:id="rId10"/>
    <p:sldId id="1610" r:id="rId11"/>
    <p:sldId id="1547" r:id="rId12"/>
    <p:sldId id="3314" r:id="rId13"/>
    <p:sldId id="1549" r:id="rId14"/>
    <p:sldId id="3321" r:id="rId15"/>
    <p:sldId id="3322" r:id="rId16"/>
    <p:sldId id="1546" r:id="rId17"/>
    <p:sldId id="1545" r:id="rId18"/>
    <p:sldId id="1608" r:id="rId19"/>
    <p:sldId id="1552" r:id="rId20"/>
    <p:sldId id="3315" r:id="rId21"/>
    <p:sldId id="3318" r:id="rId22"/>
    <p:sldId id="3319" r:id="rId23"/>
    <p:sldId id="325" r:id="rId24"/>
    <p:sldId id="349" r:id="rId25"/>
    <p:sldId id="330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58"/>
    <p:restoredTop sz="66690"/>
  </p:normalViewPr>
  <p:slideViewPr>
    <p:cSldViewPr snapToGrid="0" snapToObjects="1">
      <p:cViewPr>
        <p:scale>
          <a:sx n="78" d="100"/>
          <a:sy n="78" d="100"/>
        </p:scale>
        <p:origin x="552" y="2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ADAD8-F8D2-2146-BAE3-B7D09B3587FC}" type="datetimeFigureOut">
              <a:rPr lang="en-AU" smtClean="0"/>
              <a:t>30/9/21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2D3401-D81F-6044-829A-31B2C9DAE929}" type="slidenum">
              <a:rPr lang="en-AU" smtClean="0"/>
              <a:t>‹#›</a:t>
            </a:fld>
            <a:endParaRPr lang="en-AU"/>
          </a:p>
        </p:txBody>
      </p:sp>
    </p:spTree>
    <p:extLst>
      <p:ext uri="{BB962C8B-B14F-4D97-AF65-F5344CB8AC3E}">
        <p14:creationId xmlns:p14="http://schemas.microsoft.com/office/powerpoint/2010/main" val="3716527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E363A-6CBC-F54E-B81F-71E5BB1F604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453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SAY</a:t>
            </a:r>
            <a:r>
              <a:rPr lang="en-US" dirty="0"/>
              <a:t>: Lets now think about what it looks like to deploy this application, first in a local development environment and then in to test, staging and production environments … </a:t>
            </a:r>
          </a:p>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133601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SAY</a:t>
            </a:r>
            <a:r>
              <a:rPr lang="en-US" dirty="0"/>
              <a:t>: Your local development environment, will typically have everything installed that you need to develop, test, build and run your application.</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SAY</a:t>
            </a:r>
            <a:r>
              <a:rPr lang="en-US" dirty="0"/>
              <a:t>: But there are not guarantees that the same's things will exist in your staging or production environments. For example, versions of runtime or packages may be different</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SAY</a:t>
            </a:r>
            <a:r>
              <a:rPr lang="en-US" dirty="0"/>
              <a:t>: The more environments, this more challenging this become. Dependency drift is a problem.</a:t>
            </a:r>
          </a:p>
          <a:p>
            <a:endParaRPr lang="en-US" dirty="0"/>
          </a:p>
          <a:p>
            <a:r>
              <a:rPr lang="en-US" dirty="0"/>
              <a:t>[</a:t>
            </a:r>
            <a:r>
              <a:rPr lang="en-US" b="1" dirty="0"/>
              <a:t>ASK</a:t>
            </a:r>
            <a:r>
              <a:rPr lang="en-US" dirty="0"/>
              <a:t>] Does this sound familiar?</a:t>
            </a:r>
          </a:p>
          <a:p>
            <a:endParaRPr lang="en-US" dirty="0"/>
          </a:p>
          <a:p>
            <a:r>
              <a:rPr lang="en-US" dirty="0"/>
              <a:t>[</a:t>
            </a:r>
            <a:r>
              <a:rPr lang="en-US" b="1" dirty="0"/>
              <a:t>ASK</a:t>
            </a:r>
            <a:r>
              <a:rPr lang="en-US" dirty="0"/>
              <a:t>] Can anywhere share a story about a time where they ran in to this problem? What happened? What was the result?</a:t>
            </a:r>
          </a:p>
          <a:p>
            <a:pPr marL="171450" indent="-171450">
              <a:buFontTx/>
              <a:buChar char="-"/>
            </a:pPr>
            <a:endParaRPr lang="en-US" dirty="0"/>
          </a:p>
          <a:p>
            <a:pPr marL="0" indent="0">
              <a:buFontTx/>
              <a:buNone/>
            </a:pPr>
            <a:r>
              <a:rPr lang="en-US" b="1" dirty="0"/>
              <a:t>SAY</a:t>
            </a:r>
            <a:r>
              <a:rPr lang="en-US" dirty="0"/>
              <a:t>: Lots of engineering cycles can be spent troubleshooting these kinds of problems.</a:t>
            </a:r>
          </a:p>
          <a:p>
            <a:pPr marL="0" indent="0">
              <a:buFontTx/>
              <a:buNone/>
            </a:pPr>
            <a:endParaRPr lang="en-US" dirty="0"/>
          </a:p>
          <a:p>
            <a:pPr marL="0" indent="0">
              <a:buFontTx/>
              <a:buNone/>
            </a:pPr>
            <a:r>
              <a:rPr lang="en-US" b="1" dirty="0"/>
              <a:t>SAY</a:t>
            </a:r>
            <a:r>
              <a:rPr lang="en-US" dirty="0"/>
              <a:t>: This can lead to increased rate of failure related to changes and software deployments.</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966709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kern="1200" dirty="0">
                <a:solidFill>
                  <a:schemeClr val="tx1"/>
                </a:solidFill>
                <a:effectLst/>
                <a:latin typeface="+mn-lt"/>
                <a:ea typeface="+mn-ea"/>
                <a:cs typeface="+mn-cs"/>
              </a:rPr>
              <a:t>SAY:</a:t>
            </a:r>
            <a:r>
              <a:rPr lang="en-US" sz="1200" kern="1200" dirty="0">
                <a:solidFill>
                  <a:schemeClr val="tx1"/>
                </a:solidFill>
                <a:effectLst/>
                <a:latin typeface="+mn-lt"/>
                <a:ea typeface="+mn-ea"/>
                <a:cs typeface="+mn-cs"/>
              </a:rPr>
              <a:t> But when we incorporate containers in to our tool chain, things look a bit different. All of the things we take for granted in our build environments: runtimes, code, dependencies, are all packaged up in the same, portable unit of deployment. </a:t>
            </a:r>
          </a:p>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161582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kern="1200" dirty="0">
                <a:solidFill>
                  <a:schemeClr val="tx1"/>
                </a:solidFill>
                <a:effectLst/>
                <a:latin typeface="+mn-lt"/>
                <a:ea typeface="+mn-ea"/>
                <a:cs typeface="+mn-cs"/>
              </a:rPr>
              <a:t>SAY</a:t>
            </a:r>
            <a:r>
              <a:rPr lang="en-US" sz="1200" kern="1200" dirty="0">
                <a:solidFill>
                  <a:schemeClr val="tx1"/>
                </a:solidFill>
                <a:effectLst/>
                <a:latin typeface="+mn-lt"/>
                <a:ea typeface="+mn-ea"/>
                <a:cs typeface="+mn-cs"/>
              </a:rPr>
              <a:t>: There is no better word to encapsulate all of the benefits Containers bring, than “Container”</a:t>
            </a: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b="1" kern="1200" dirty="0">
                <a:solidFill>
                  <a:schemeClr val="tx1"/>
                </a:solidFill>
                <a:effectLst/>
                <a:latin typeface="+mn-lt"/>
                <a:ea typeface="+mn-ea"/>
                <a:cs typeface="+mn-cs"/>
              </a:rPr>
              <a:t>SAY</a:t>
            </a:r>
            <a:r>
              <a:rPr lang="en-US" sz="1200" kern="1200" dirty="0">
                <a:solidFill>
                  <a:schemeClr val="tx1"/>
                </a:solidFill>
                <a:effectLst/>
                <a:latin typeface="+mn-lt"/>
                <a:ea typeface="+mn-ea"/>
                <a:cs typeface="+mn-cs"/>
              </a:rPr>
              <a:t>: Think about the shipping container - its a standard thing that fundamentally transformed logistics. Before the shipping container, there were no standards for how things got moved around. Everything was shipped in a slightly different way, with companies haphazardly following any of the very limit standards that did exist. Shipping anything was slow, expensive and generally inefficient. </a:t>
            </a: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b="1" kern="1200" dirty="0">
                <a:solidFill>
                  <a:schemeClr val="tx1"/>
                </a:solidFill>
                <a:effectLst/>
                <a:latin typeface="+mn-lt"/>
                <a:ea typeface="+mn-ea"/>
                <a:cs typeface="+mn-cs"/>
              </a:rPr>
              <a:t>SAY</a:t>
            </a:r>
            <a:r>
              <a:rPr lang="en-US" sz="1200" kern="1200" dirty="0">
                <a:solidFill>
                  <a:schemeClr val="tx1"/>
                </a:solidFill>
                <a:effectLst/>
                <a:latin typeface="+mn-lt"/>
                <a:ea typeface="+mn-ea"/>
                <a:cs typeface="+mn-cs"/>
              </a:rPr>
              <a:t>: Following the introduction of the shipping container back in the1950s global shipping changed forever. Governments, companies and docks converged on the standards for designing and building ships, cranes, trucks and trains. And I’m sure you’ll everything now runs a lot more efficiently. </a:t>
            </a:r>
          </a:p>
          <a:p>
            <a:pPr marL="0" indent="0">
              <a:buFontTx/>
              <a:buNone/>
            </a:pPr>
            <a:endParaRPr lang="en-US" dirty="0"/>
          </a:p>
          <a:p>
            <a:pPr marL="0" indent="0">
              <a:buFontTx/>
              <a:buNone/>
            </a:pPr>
            <a:r>
              <a:rPr lang="en-US" b="1" dirty="0"/>
              <a:t>[ASK] </a:t>
            </a:r>
            <a:r>
              <a:rPr lang="en-US" dirty="0"/>
              <a:t>What comes to mind when you think about Containers? (People often say Docker).</a:t>
            </a:r>
          </a:p>
          <a:p>
            <a:pPr marL="171450" indent="-171450">
              <a:buFontTx/>
              <a:buChar char="-"/>
            </a:pPr>
            <a:endParaRPr lang="en-US" dirty="0"/>
          </a:p>
          <a:p>
            <a:pPr marL="0" indent="0">
              <a:buFontTx/>
              <a:buNone/>
            </a:pPr>
            <a:r>
              <a:rPr lang="en-US" b="1" dirty="0"/>
              <a:t>SAY</a:t>
            </a:r>
            <a:r>
              <a:rPr lang="en-US" dirty="0"/>
              <a:t>: You might have heard a lot about Docker.  Whilst synonymous with containers, Docker is one of a number of container runtimes in the eco-system. Other examples include </a:t>
            </a:r>
            <a:r>
              <a:rPr lang="en-US" dirty="0" err="1"/>
              <a:t>ContainerD</a:t>
            </a:r>
            <a:r>
              <a:rPr lang="en-US" dirty="0"/>
              <a:t>.</a:t>
            </a:r>
          </a:p>
          <a:p>
            <a:pPr marL="0" indent="0">
              <a:buFontTx/>
              <a:buNone/>
            </a:pPr>
            <a:endParaRPr lang="en-US" b="1" dirty="0"/>
          </a:p>
          <a:p>
            <a:pPr marL="0" indent="0">
              <a:buFontTx/>
              <a:buNone/>
            </a:pPr>
            <a:r>
              <a:rPr lang="en-US" b="1" dirty="0"/>
              <a:t>&lt;CLICK&gt;</a:t>
            </a:r>
          </a:p>
          <a:p>
            <a:endParaRPr lang="en-AU" dirty="0"/>
          </a:p>
        </p:txBody>
      </p:sp>
      <p:sp>
        <p:nvSpPr>
          <p:cNvPr id="4" name="Slide Number Placeholder 3"/>
          <p:cNvSpPr>
            <a:spLocks noGrp="1"/>
          </p:cNvSpPr>
          <p:nvPr>
            <p:ph type="sldNum" sz="quarter" idx="5"/>
          </p:nvPr>
        </p:nvSpPr>
        <p:spPr/>
        <p:txBody>
          <a:bodyPr/>
          <a:lstStyle/>
          <a:p>
            <a:fld id="{272D3401-D81F-6044-829A-31B2C9DAE929}" type="slidenum">
              <a:rPr lang="en-AU" smtClean="0"/>
              <a:t>13</a:t>
            </a:fld>
            <a:endParaRPr lang="en-AU"/>
          </a:p>
        </p:txBody>
      </p:sp>
    </p:spTree>
    <p:extLst>
      <p:ext uri="{BB962C8B-B14F-4D97-AF65-F5344CB8AC3E}">
        <p14:creationId xmlns:p14="http://schemas.microsoft.com/office/powerpoint/2010/main" val="3111475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Docker is a software platform that allows you to build, test, and deploy applications quickly</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SAY</a:t>
            </a:r>
            <a:r>
              <a:rPr lang="en-US" dirty="0"/>
              <a:t>: Docker is an open source project which first came to the mainstream in 2013. It was born out of a company called </a:t>
            </a:r>
            <a:r>
              <a:rPr lang="en-US" dirty="0" err="1"/>
              <a:t>dotCloud</a:t>
            </a:r>
            <a:r>
              <a:rPr lang="en-US" dirty="0"/>
              <a:t>. Dot cloud used this tech to build a PaaS offering. They quickly realized that the tech that they had developed had much broader applications, and Docker was born.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SAY</a:t>
            </a:r>
            <a:r>
              <a:rPr lang="en-US" sz="1200" kern="1200" dirty="0">
                <a:solidFill>
                  <a:schemeClr val="tx1"/>
                </a:solidFill>
                <a:effectLst/>
                <a:latin typeface="+mn-lt"/>
                <a:ea typeface="+mn-ea"/>
                <a:cs typeface="+mn-cs"/>
              </a:rPr>
              <a:t>: Remember how I talked about “original” containers being primarily geared towards process isolation and that in 2013, things changes with the introduction of a standard packaging format? Enter Docker. Dockers innovation wasn’t in the space of OS virtualization. Those things had been done years before - Dockers innovation was in the space of packaging those applications / containers and providing a really smoother developer experience through their ecosystem of tools. Making containers an accessible to the masses and key part of every developers tool chest. </a:t>
            </a:r>
            <a:endParaRPr lang="en-US" dirty="0"/>
          </a:p>
          <a:p>
            <a:endParaRPr lang="en-AU" dirty="0"/>
          </a:p>
          <a:p>
            <a:r>
              <a:rPr lang="en-AU" b="1" dirty="0"/>
              <a:t>SAY</a:t>
            </a:r>
            <a:r>
              <a:rPr lang="en-AU" dirty="0"/>
              <a:t>: If you’d like to learn more about Docker, check out a talk from the </a:t>
            </a:r>
            <a:r>
              <a:rPr lang="en-AU" dirty="0" err="1"/>
              <a:t>dotScaler</a:t>
            </a:r>
            <a:r>
              <a:rPr lang="en-AU" dirty="0"/>
              <a:t> conference in 2013 by one of the co-creators of Docker, Solomon </a:t>
            </a:r>
            <a:r>
              <a:rPr lang="en-AU" dirty="0" err="1"/>
              <a:t>Hykes</a:t>
            </a:r>
            <a:r>
              <a:rPr lang="en-AU" dirty="0"/>
              <a:t>.</a:t>
            </a:r>
          </a:p>
          <a:p>
            <a:endParaRPr lang="en-AU" dirty="0"/>
          </a:p>
          <a:p>
            <a:r>
              <a:rPr lang="en-AU" b="1" dirty="0"/>
              <a:t>Ref</a:t>
            </a:r>
            <a:r>
              <a:rPr lang="en-AU" dirty="0"/>
              <a:t>: https://</a:t>
            </a:r>
            <a:r>
              <a:rPr lang="en-AU" dirty="0" err="1"/>
              <a:t>www.youtube.com</a:t>
            </a:r>
            <a:r>
              <a:rPr lang="en-AU" dirty="0"/>
              <a:t>/</a:t>
            </a:r>
            <a:r>
              <a:rPr lang="en-AU" dirty="0" err="1"/>
              <a:t>watch?v</a:t>
            </a:r>
            <a:r>
              <a:rPr lang="en-AU" dirty="0"/>
              <a:t>=3N3n9FzebAA </a:t>
            </a:r>
          </a:p>
        </p:txBody>
      </p:sp>
      <p:sp>
        <p:nvSpPr>
          <p:cNvPr id="4" name="Slide Number Placeholder 3"/>
          <p:cNvSpPr>
            <a:spLocks noGrp="1"/>
          </p:cNvSpPr>
          <p:nvPr>
            <p:ph type="sldNum" sz="quarter" idx="5"/>
          </p:nvPr>
        </p:nvSpPr>
        <p:spPr/>
        <p:txBody>
          <a:bodyPr/>
          <a:lstStyle/>
          <a:p>
            <a:fld id="{272D3401-D81F-6044-829A-31B2C9DAE929}" type="slidenum">
              <a:rPr lang="en-AU" smtClean="0"/>
              <a:t>14</a:t>
            </a:fld>
            <a:endParaRPr lang="en-AU"/>
          </a:p>
        </p:txBody>
      </p:sp>
    </p:spTree>
    <p:extLst>
      <p:ext uri="{BB962C8B-B14F-4D97-AF65-F5344CB8AC3E}">
        <p14:creationId xmlns:p14="http://schemas.microsoft.com/office/powerpoint/2010/main" val="2694855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1" i="0" kern="1200" dirty="0">
                <a:solidFill>
                  <a:schemeClr val="tx1"/>
                </a:solidFill>
                <a:effectLst/>
                <a:latin typeface="Amazon Ember Regular" charset="0"/>
                <a:ea typeface="+mn-ea"/>
                <a:cs typeface="+mn-cs"/>
              </a:rPr>
              <a:t>SAY</a:t>
            </a:r>
            <a:r>
              <a:rPr lang="en-US" sz="1200" b="0" i="0" kern="1200" dirty="0">
                <a:solidFill>
                  <a:schemeClr val="tx1"/>
                </a:solidFill>
                <a:effectLst/>
                <a:latin typeface="Amazon Ember Regular" charset="0"/>
                <a:ea typeface="+mn-ea"/>
                <a:cs typeface="+mn-cs"/>
              </a:rPr>
              <a:t>: Before we go any further, lets stop and answer a question that you’ve probably all been wondering. What is the difference between a virtual machine and a container?</a:t>
            </a:r>
          </a:p>
          <a:p>
            <a:pPr marL="0" indent="0">
              <a:buFontTx/>
              <a:buNone/>
            </a:pPr>
            <a:endParaRPr lang="en-US" sz="1200" b="0" i="0" kern="1200" dirty="0">
              <a:solidFill>
                <a:schemeClr val="tx1"/>
              </a:solidFill>
              <a:effectLst/>
              <a:latin typeface="Amazon Ember Regular" charset="0"/>
              <a:ea typeface="+mn-ea"/>
              <a:cs typeface="+mn-cs"/>
            </a:endParaRPr>
          </a:p>
          <a:p>
            <a:pPr marL="342900" indent="-342900">
              <a:buFontTx/>
              <a:buChar char="-"/>
            </a:pPr>
            <a:r>
              <a:rPr lang="en-AU" dirty="0"/>
              <a:t>Containers share a kernel, all </a:t>
            </a:r>
            <a:r>
              <a:rPr lang="en-AU" b="1" i="1" dirty="0"/>
              <a:t>components are built in to kernel</a:t>
            </a:r>
          </a:p>
          <a:p>
            <a:pPr marL="342900" indent="-342900">
              <a:buFontTx/>
              <a:buChar char="-"/>
            </a:pPr>
            <a:r>
              <a:rPr lang="en-AU" b="1" i="1" dirty="0"/>
              <a:t>This makes </a:t>
            </a:r>
            <a:r>
              <a:rPr lang="en-AU" dirty="0"/>
              <a:t>containers fast to start and, when compared to VMs, they generally have lower overhead.</a:t>
            </a:r>
          </a:p>
          <a:p>
            <a:pPr marL="342900" indent="-342900">
              <a:buFontTx/>
              <a:buChar char="-"/>
            </a:pPr>
            <a:r>
              <a:rPr lang="en-AU" dirty="0"/>
              <a:t>VMs have a more defined isolation boundary – that is to say that containers do share some kernel interfaces</a:t>
            </a:r>
          </a:p>
          <a:p>
            <a:pPr marL="342900" indent="-342900">
              <a:buFontTx/>
              <a:buChar char="-"/>
            </a:pPr>
            <a:r>
              <a:rPr lang="en-AU" dirty="0"/>
              <a:t>VMs virtualise or emulate hardware</a:t>
            </a:r>
          </a:p>
          <a:p>
            <a:pPr marL="342900" indent="-342900">
              <a:buFontTx/>
              <a:buChar char="-"/>
            </a:pPr>
            <a:r>
              <a:rPr lang="en-AU" dirty="0"/>
              <a:t>You need to run a full OS (and Kernel) in order to use a VM.</a:t>
            </a:r>
          </a:p>
          <a:p>
            <a:pPr marL="342900" indent="-342900">
              <a:buFontTx/>
              <a:buChar char="-"/>
            </a:pPr>
            <a:r>
              <a:rPr lang="en-AU" dirty="0"/>
              <a:t>Each VM handles boot processes including device initialisation</a:t>
            </a:r>
          </a:p>
          <a:p>
            <a:pPr marL="342900" indent="-342900">
              <a:buFontTx/>
              <a:buChar char="-"/>
            </a:pPr>
            <a:r>
              <a:rPr lang="en-AU" dirty="0"/>
              <a:t>VMs typically require more overhead than containers</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9/30/21 3:47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8834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b="1" dirty="0"/>
              <a:t>SAY</a:t>
            </a:r>
            <a:r>
              <a:rPr lang="en-AU" dirty="0"/>
              <a:t>: I talked about kernel components in the previous slide and I would like to elaborate a bit more on what components exactly those components are, and what they do. Containers a made up of the following:</a:t>
            </a:r>
          </a:p>
          <a:p>
            <a:pPr marL="0" indent="0">
              <a:buFont typeface="Arial" panose="020B0604020202020204" pitchFamily="34" charset="0"/>
              <a:buNone/>
            </a:pPr>
            <a:endParaRPr lang="en-AU" dirty="0"/>
          </a:p>
          <a:p>
            <a:pPr marL="628650" lvl="1" indent="-171450">
              <a:buFont typeface="Arial" panose="020B0604020202020204" pitchFamily="34" charset="0"/>
              <a:buChar char="•"/>
            </a:pPr>
            <a:r>
              <a:rPr lang="en-AU" u="sng" dirty="0"/>
              <a:t>Namespaces</a:t>
            </a:r>
            <a:r>
              <a:rPr lang="en-AU" dirty="0"/>
              <a:t>: </a:t>
            </a:r>
            <a:r>
              <a:rPr lang="en-AU" b="1" dirty="0"/>
              <a:t>provide visibility controls </a:t>
            </a:r>
            <a:r>
              <a:rPr lang="en-AU" dirty="0"/>
              <a:t>and isolation for things like </a:t>
            </a:r>
            <a:r>
              <a:rPr lang="en-AU" b="1" dirty="0"/>
              <a:t>network</a:t>
            </a:r>
            <a:r>
              <a:rPr lang="en-AU" dirty="0"/>
              <a:t> and </a:t>
            </a:r>
            <a:r>
              <a:rPr lang="en-AU" b="1" dirty="0"/>
              <a:t>filesystem</a:t>
            </a:r>
          </a:p>
          <a:p>
            <a:pPr marL="628650" lvl="1" indent="-171450">
              <a:buFont typeface="Arial" panose="020B0604020202020204" pitchFamily="34" charset="0"/>
              <a:buChar char="•"/>
            </a:pPr>
            <a:r>
              <a:rPr lang="en-AU" u="sng" dirty="0"/>
              <a:t>Control Groups</a:t>
            </a:r>
            <a:r>
              <a:rPr lang="en-AU" dirty="0"/>
              <a:t>: </a:t>
            </a:r>
            <a:r>
              <a:rPr lang="en-AU" b="1" dirty="0"/>
              <a:t>limit resources </a:t>
            </a:r>
            <a:r>
              <a:rPr lang="en-AU" dirty="0"/>
              <a:t>for a given containers, like CPU, memory or disk IO</a:t>
            </a:r>
          </a:p>
          <a:p>
            <a:pPr marL="628650" lvl="1" indent="-171450">
              <a:buFont typeface="Arial" panose="020B0604020202020204" pitchFamily="34" charset="0"/>
              <a:buChar char="•"/>
            </a:pPr>
            <a:r>
              <a:rPr lang="en-AU" i="0" u="sng" dirty="0"/>
              <a:t>Capabilities</a:t>
            </a:r>
            <a:r>
              <a:rPr lang="en-AU" dirty="0"/>
              <a:t>: provide more fine </a:t>
            </a:r>
            <a:r>
              <a:rPr lang="en-AU" b="1" dirty="0"/>
              <a:t>grained permissions </a:t>
            </a:r>
            <a:r>
              <a:rPr lang="en-AU" dirty="0"/>
              <a:t>than just root or non-root user</a:t>
            </a:r>
          </a:p>
          <a:p>
            <a:pPr marL="628650" lvl="1" indent="-171450">
              <a:buFont typeface="Arial" panose="020B0604020202020204" pitchFamily="34" charset="0"/>
              <a:buChar char="•"/>
            </a:pPr>
            <a:r>
              <a:rPr lang="en-AU" u="sng" dirty="0" err="1"/>
              <a:t>SecComp</a:t>
            </a:r>
            <a:r>
              <a:rPr lang="en-AU" dirty="0"/>
              <a:t>: enables / disables certain </a:t>
            </a:r>
            <a:r>
              <a:rPr lang="en-AU" b="1" dirty="0" err="1"/>
              <a:t>syscalls</a:t>
            </a:r>
            <a:endParaRPr lang="en-AU" b="1" dirty="0"/>
          </a:p>
          <a:p>
            <a:pPr marL="628650" lvl="1" indent="-171450">
              <a:buFont typeface="Arial" panose="020B0604020202020204" pitchFamily="34" charset="0"/>
              <a:buChar char="•"/>
            </a:pPr>
            <a:r>
              <a:rPr lang="en-AU" u="sng" dirty="0"/>
              <a:t>Linux security modules</a:t>
            </a:r>
            <a:r>
              <a:rPr lang="en-AU" dirty="0"/>
              <a:t>: like app armour and </a:t>
            </a:r>
            <a:r>
              <a:rPr lang="en-AU" dirty="0" err="1"/>
              <a:t>selinux</a:t>
            </a:r>
            <a:r>
              <a:rPr lang="en-AU" dirty="0"/>
              <a:t> provide </a:t>
            </a:r>
            <a:r>
              <a:rPr lang="en-AU" b="1" dirty="0"/>
              <a:t>access controls to resour</a:t>
            </a:r>
            <a:r>
              <a:rPr lang="en-AU" dirty="0"/>
              <a:t>ces like files.</a:t>
            </a:r>
          </a:p>
          <a:p>
            <a:pPr marL="628650" lvl="1" indent="-171450">
              <a:buFont typeface="Arial" panose="020B0604020202020204" pitchFamily="34" charset="0"/>
              <a:buChar char="•"/>
            </a:pPr>
            <a:r>
              <a:rPr lang="en-US" u="sng" dirty="0"/>
              <a:t>A union file system</a:t>
            </a:r>
            <a:r>
              <a:rPr lang="en-US" dirty="0"/>
              <a:t>: is a file system that amalgamates a collection of different file systems and directories (called branches) into a single logical file system – this is what image layers work with.</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9/30/21 3:47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90942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920" b="1" i="0" kern="1200" dirty="0">
                <a:solidFill>
                  <a:schemeClr val="tx1"/>
                </a:solidFill>
                <a:effectLst/>
                <a:latin typeface="Amazon Ember Regular" charset="0"/>
                <a:ea typeface="+mn-ea"/>
                <a:cs typeface="+mn-cs"/>
              </a:rPr>
              <a:t>SAY</a:t>
            </a:r>
            <a:r>
              <a:rPr lang="en-US" sz="1920" b="0" i="0" kern="1200" dirty="0">
                <a:solidFill>
                  <a:schemeClr val="tx1"/>
                </a:solidFill>
                <a:effectLst/>
                <a:latin typeface="Amazon Ember Regular" charset="0"/>
                <a:ea typeface="+mn-ea"/>
                <a:cs typeface="+mn-cs"/>
              </a:rPr>
              <a:t>: The container image is the building block of a container.</a:t>
            </a:r>
          </a:p>
          <a:p>
            <a:pPr marL="0" indent="0">
              <a:buFontTx/>
              <a:buNone/>
            </a:pPr>
            <a:endParaRPr lang="en-US" sz="1920" b="0" i="0" kern="1200" dirty="0">
              <a:solidFill>
                <a:schemeClr val="tx1"/>
              </a:solidFill>
              <a:effectLst/>
              <a:latin typeface="Amazon Ember Regular" charset="0"/>
              <a:ea typeface="+mn-ea"/>
              <a:cs typeface="+mn-cs"/>
            </a:endParaRPr>
          </a:p>
          <a:p>
            <a:pPr marL="0" indent="0">
              <a:buFontTx/>
              <a:buNone/>
            </a:pPr>
            <a:r>
              <a:rPr lang="en-US" sz="1920" b="1" i="0" kern="1200" dirty="0">
                <a:solidFill>
                  <a:schemeClr val="tx1"/>
                </a:solidFill>
                <a:effectLst/>
                <a:latin typeface="Amazon Ember Regular" charset="0"/>
                <a:ea typeface="+mn-ea"/>
                <a:cs typeface="+mn-cs"/>
              </a:rPr>
              <a:t>SAY</a:t>
            </a:r>
            <a:r>
              <a:rPr lang="en-US" sz="1920" b="0" i="0" kern="1200" dirty="0">
                <a:solidFill>
                  <a:schemeClr val="tx1"/>
                </a:solidFill>
                <a:effectLst/>
                <a:latin typeface="Amazon Ember Regular" charset="0"/>
                <a:ea typeface="+mn-ea"/>
                <a:cs typeface="+mn-cs"/>
              </a:rPr>
              <a:t>: Each container is an image is a composite of things with a readable/writeable </a:t>
            </a:r>
            <a:r>
              <a:rPr lang="en-US" sz="1920" b="1" i="0" kern="1200" dirty="0">
                <a:solidFill>
                  <a:schemeClr val="tx1"/>
                </a:solidFill>
                <a:effectLst/>
                <a:latin typeface="Amazon Ember Regular" charset="0"/>
                <a:ea typeface="+mn-ea"/>
                <a:cs typeface="+mn-cs"/>
              </a:rPr>
              <a:t>layer</a:t>
            </a:r>
            <a:r>
              <a:rPr lang="en-US" sz="1920" b="0" i="0" kern="1200" dirty="0">
                <a:solidFill>
                  <a:schemeClr val="tx1"/>
                </a:solidFill>
                <a:effectLst/>
                <a:latin typeface="Amazon Ember Regular" charset="0"/>
                <a:ea typeface="+mn-ea"/>
                <a:cs typeface="+mn-cs"/>
              </a:rPr>
              <a:t> on top of a bunch of read-only </a:t>
            </a:r>
            <a:r>
              <a:rPr lang="en-US" sz="1920" b="1" i="0" kern="1200" dirty="0">
                <a:solidFill>
                  <a:schemeClr val="tx1"/>
                </a:solidFill>
                <a:effectLst/>
                <a:latin typeface="Amazon Ember Regular" charset="0"/>
                <a:ea typeface="+mn-ea"/>
                <a:cs typeface="+mn-cs"/>
              </a:rPr>
              <a:t>layers</a:t>
            </a:r>
            <a:r>
              <a:rPr lang="en-US" sz="1920" b="0" i="0" kern="1200" dirty="0">
                <a:solidFill>
                  <a:schemeClr val="tx1"/>
                </a:solidFill>
                <a:effectLst/>
                <a:latin typeface="Amazon Ember Regular" charset="0"/>
                <a:ea typeface="+mn-ea"/>
                <a:cs typeface="+mn-cs"/>
              </a:rPr>
              <a:t>.</a:t>
            </a:r>
          </a:p>
          <a:p>
            <a:pPr marL="0" indent="0">
              <a:buFontTx/>
              <a:buNone/>
            </a:pPr>
            <a:endParaRPr lang="en-US" sz="1920" b="0" i="0" kern="1200" dirty="0">
              <a:solidFill>
                <a:schemeClr val="tx1"/>
              </a:solidFill>
              <a:effectLst/>
              <a:latin typeface="Amazon Ember Regular" charset="0"/>
              <a:ea typeface="+mn-ea"/>
              <a:cs typeface="+mn-cs"/>
            </a:endParaRPr>
          </a:p>
          <a:p>
            <a:pPr marL="0" indent="0">
              <a:buFontTx/>
              <a:buNone/>
            </a:pPr>
            <a:r>
              <a:rPr lang="en-US" sz="1920" b="1" i="0" kern="1200" dirty="0">
                <a:solidFill>
                  <a:schemeClr val="tx1"/>
                </a:solidFill>
                <a:effectLst/>
                <a:latin typeface="Amazon Ember Regular" charset="0"/>
                <a:ea typeface="+mn-ea"/>
                <a:cs typeface="+mn-cs"/>
              </a:rPr>
              <a:t>SAY</a:t>
            </a:r>
            <a:r>
              <a:rPr lang="en-US" sz="1920" b="0" i="0" kern="1200" dirty="0">
                <a:solidFill>
                  <a:schemeClr val="tx1"/>
                </a:solidFill>
                <a:effectLst/>
                <a:latin typeface="Amazon Ember Regular" charset="0"/>
                <a:ea typeface="+mn-ea"/>
                <a:cs typeface="+mn-cs"/>
              </a:rPr>
              <a:t>: This is similar to how a git repo works. Each time your make a commit, it is added to the a long list of commit -  essentially an immutable change log </a:t>
            </a:r>
          </a:p>
          <a:p>
            <a:pPr marL="0" indent="0">
              <a:buFontTx/>
              <a:buNone/>
            </a:pPr>
            <a:endParaRPr lang="en-US" sz="1920" b="0" i="0" kern="1200" dirty="0">
              <a:solidFill>
                <a:schemeClr val="tx1"/>
              </a:solidFill>
              <a:effectLst/>
              <a:latin typeface="Amazon Ember Regular" charset="0"/>
              <a:ea typeface="+mn-ea"/>
              <a:cs typeface="+mn-cs"/>
            </a:endParaRPr>
          </a:p>
          <a:p>
            <a:pPr marL="0" indent="0">
              <a:buFontTx/>
              <a:buNone/>
            </a:pPr>
            <a:r>
              <a:rPr lang="en-US" sz="1920" b="1" i="0" kern="1200" dirty="0">
                <a:solidFill>
                  <a:schemeClr val="tx1"/>
                </a:solidFill>
                <a:effectLst/>
                <a:latin typeface="Amazon Ember Regular" charset="0"/>
                <a:ea typeface="+mn-ea"/>
                <a:cs typeface="+mn-cs"/>
              </a:rPr>
              <a:t>SAY</a:t>
            </a:r>
            <a:r>
              <a:rPr lang="en-US" sz="1920" b="0" i="0" kern="1200" dirty="0">
                <a:solidFill>
                  <a:schemeClr val="tx1"/>
                </a:solidFill>
                <a:effectLst/>
                <a:latin typeface="Amazon Ember Regular" charset="0"/>
                <a:ea typeface="+mn-ea"/>
                <a:cs typeface="+mn-cs"/>
              </a:rPr>
              <a:t>: The container image represents a sum of all of those commits. Each commit you make is a new layer</a:t>
            </a:r>
          </a:p>
          <a:p>
            <a:pPr marL="0" indent="0">
              <a:buFontTx/>
              <a:buNone/>
            </a:pPr>
            <a:endParaRPr lang="en-US" sz="1920" b="0" i="0" kern="1200" dirty="0">
              <a:solidFill>
                <a:schemeClr val="tx1"/>
              </a:solidFill>
              <a:effectLst/>
              <a:latin typeface="Amazon Ember Regular" charset="0"/>
              <a:ea typeface="+mn-ea"/>
              <a:cs typeface="+mn-cs"/>
            </a:endParaRPr>
          </a:p>
          <a:p>
            <a:pPr marL="0" indent="0">
              <a:buFontTx/>
              <a:buNone/>
            </a:pPr>
            <a:r>
              <a:rPr lang="en-US" sz="1920" b="1" i="0" kern="1200" dirty="0">
                <a:solidFill>
                  <a:schemeClr val="tx1"/>
                </a:solidFill>
                <a:effectLst/>
                <a:latin typeface="Amazon Ember Regular" charset="0"/>
                <a:ea typeface="+mn-ea"/>
                <a:cs typeface="+mn-cs"/>
              </a:rPr>
              <a:t>SAY</a:t>
            </a:r>
            <a:r>
              <a:rPr lang="en-US" sz="1920" b="0" i="0" kern="1200" dirty="0">
                <a:solidFill>
                  <a:schemeClr val="tx1"/>
                </a:solidFill>
                <a:effectLst/>
                <a:latin typeface="Amazon Ember Regular" charset="0"/>
                <a:ea typeface="+mn-ea"/>
                <a:cs typeface="+mn-cs"/>
              </a:rPr>
              <a:t>: New instances of a container are spawned from a container image. Here you can see that I’ve started with an ubuntu base image, I’ve then added node, followed by NGINX.</a:t>
            </a:r>
          </a:p>
          <a:p>
            <a:pPr marL="0" indent="0">
              <a:buFontTx/>
              <a:buNone/>
            </a:pPr>
            <a:endParaRPr lang="en-US" sz="1920" b="0" i="0" kern="1200" dirty="0">
              <a:solidFill>
                <a:schemeClr val="tx1"/>
              </a:solidFill>
              <a:effectLst/>
              <a:latin typeface="Amazon Ember Regular" charset="0"/>
              <a:ea typeface="+mn-ea"/>
              <a:cs typeface="+mn-cs"/>
            </a:endParaRPr>
          </a:p>
          <a:p>
            <a:pPr marL="0" indent="0">
              <a:buFontTx/>
              <a:buNone/>
            </a:pPr>
            <a:r>
              <a:rPr lang="en-US" sz="1920" b="1" i="0" kern="1200" dirty="0">
                <a:solidFill>
                  <a:schemeClr val="tx1"/>
                </a:solidFill>
                <a:effectLst/>
                <a:latin typeface="Amazon Ember Regular" charset="0"/>
                <a:ea typeface="+mn-ea"/>
                <a:cs typeface="+mn-cs"/>
              </a:rPr>
              <a:t>SAY</a:t>
            </a:r>
            <a:r>
              <a:rPr lang="en-US" sz="1920" b="0" i="0" kern="1200" dirty="0">
                <a:solidFill>
                  <a:schemeClr val="tx1"/>
                </a:solidFill>
                <a:effectLst/>
                <a:latin typeface="Amazon Ember Regular" charset="0"/>
                <a:ea typeface="+mn-ea"/>
                <a:cs typeface="+mn-cs"/>
              </a:rPr>
              <a:t>: When we use tools like the Docker CLI, these </a:t>
            </a:r>
            <a:r>
              <a:rPr lang="en-US" sz="1920" b="1" i="0" kern="1200" dirty="0">
                <a:solidFill>
                  <a:schemeClr val="tx1"/>
                </a:solidFill>
                <a:effectLst/>
                <a:latin typeface="Amazon Ember Regular" charset="0"/>
                <a:ea typeface="+mn-ea"/>
                <a:cs typeface="+mn-cs"/>
              </a:rPr>
              <a:t>layers</a:t>
            </a:r>
            <a:r>
              <a:rPr lang="en-US" sz="1920" b="0" i="0" kern="1200" dirty="0">
                <a:solidFill>
                  <a:schemeClr val="tx1"/>
                </a:solidFill>
                <a:effectLst/>
                <a:latin typeface="Amazon Ember Regular" charset="0"/>
                <a:ea typeface="+mn-ea"/>
                <a:cs typeface="+mn-cs"/>
              </a:rPr>
              <a:t> (also called intermediate images) are generated when the commands in a “</a:t>
            </a:r>
            <a:r>
              <a:rPr lang="en-US" sz="1920" b="0" i="0" kern="1200" dirty="0" err="1">
                <a:solidFill>
                  <a:schemeClr val="tx1"/>
                </a:solidFill>
                <a:effectLst/>
                <a:latin typeface="Amazon Ember Regular" charset="0"/>
                <a:ea typeface="+mn-ea"/>
                <a:cs typeface="+mn-cs"/>
              </a:rPr>
              <a:t>Dockerfile</a:t>
            </a:r>
            <a:r>
              <a:rPr lang="en-US" sz="1920" b="0" i="0" kern="1200" dirty="0">
                <a:solidFill>
                  <a:schemeClr val="tx1"/>
                </a:solidFill>
                <a:effectLst/>
                <a:latin typeface="Amazon Ember Regular" charset="0"/>
                <a:ea typeface="+mn-ea"/>
                <a:cs typeface="+mn-cs"/>
              </a:rPr>
              <a:t>” (an set of steps) are executed during the image build process.</a:t>
            </a:r>
          </a:p>
        </p:txBody>
      </p:sp>
      <p:sp>
        <p:nvSpPr>
          <p:cNvPr id="4" name="Header Placeholder 3"/>
          <p:cNvSpPr>
            <a:spLocks noGrp="1"/>
          </p:cNvSpPr>
          <p:nvPr>
            <p:ph type="hdr" sz="quarter"/>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ReInvent 2018</a:t>
            </a: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4"/>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9/30/21 3:47 PM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325738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AU" b="1" dirty="0"/>
              <a:t>SAY</a:t>
            </a:r>
            <a:r>
              <a:rPr lang="en-AU" dirty="0"/>
              <a:t>: Armed with our container image …</a:t>
            </a:r>
          </a:p>
          <a:p>
            <a:pPr marL="171450" indent="-171450">
              <a:buFontTx/>
              <a:buChar char="-"/>
            </a:pPr>
            <a:endParaRPr lang="en-AU" dirty="0"/>
          </a:p>
          <a:p>
            <a:pPr marL="0" indent="0">
              <a:buFontTx/>
              <a:buNone/>
            </a:pPr>
            <a:r>
              <a:rPr lang="en-AU" b="1" dirty="0"/>
              <a:t>SAY</a:t>
            </a:r>
            <a:r>
              <a:rPr lang="en-AU" dirty="0"/>
              <a:t>: Because all of the runtimes, code, dependencies and configurations are encapsulated within the container image, your application will run across multiple different environments. Reducing the time it takes to move through the various stages of development.</a:t>
            </a: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b="1" kern="1200" dirty="0">
                <a:solidFill>
                  <a:schemeClr val="tx1"/>
                </a:solidFill>
                <a:effectLst/>
                <a:latin typeface="+mn-lt"/>
                <a:ea typeface="+mn-ea"/>
                <a:cs typeface="+mn-cs"/>
              </a:rPr>
              <a:t>SAY</a:t>
            </a:r>
            <a:r>
              <a:rPr lang="en-US" sz="1200" kern="1200" dirty="0">
                <a:solidFill>
                  <a:schemeClr val="tx1"/>
                </a:solidFill>
                <a:effectLst/>
                <a:latin typeface="+mn-lt"/>
                <a:ea typeface="+mn-ea"/>
                <a:cs typeface="+mn-cs"/>
              </a:rPr>
              <a:t>: Now, we can run the same thing anywhere </a:t>
            </a: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b="1" kern="1200" dirty="0">
                <a:solidFill>
                  <a:schemeClr val="tx1"/>
                </a:solidFill>
                <a:effectLst/>
                <a:latin typeface="+mn-lt"/>
                <a:ea typeface="+mn-ea"/>
                <a:cs typeface="+mn-cs"/>
              </a:rPr>
              <a:t>[ASK] </a:t>
            </a:r>
            <a:r>
              <a:rPr lang="en-US" sz="1200" kern="1200" dirty="0">
                <a:solidFill>
                  <a:schemeClr val="tx1"/>
                </a:solidFill>
                <a:effectLst/>
                <a:latin typeface="+mn-lt"/>
                <a:ea typeface="+mn-ea"/>
                <a:cs typeface="+mn-cs"/>
              </a:rPr>
              <a:t>Do these concepts, build once, run anywhere, sound familiar to anyone?</a:t>
            </a:r>
          </a:p>
          <a:p>
            <a:pPr marL="0" indent="0">
              <a:buFontTx/>
              <a:buNone/>
            </a:pPr>
            <a:r>
              <a:rPr lang="en-US" sz="1200" kern="1200" dirty="0">
                <a:solidFill>
                  <a:schemeClr val="tx1"/>
                </a:solidFill>
                <a:effectLst/>
                <a:latin typeface="+mn-lt"/>
                <a:ea typeface="+mn-ea"/>
                <a:cs typeface="+mn-cs"/>
              </a:rPr>
              <a:t> </a:t>
            </a:r>
          </a:p>
          <a:p>
            <a:pPr marL="0" indent="0">
              <a:buFontTx/>
              <a:buNone/>
            </a:pPr>
            <a:r>
              <a:rPr lang="en-US" sz="1200" b="1" kern="1200" dirty="0">
                <a:solidFill>
                  <a:schemeClr val="tx1"/>
                </a:solidFill>
                <a:effectLst/>
                <a:latin typeface="+mn-lt"/>
                <a:ea typeface="+mn-ea"/>
                <a:cs typeface="+mn-cs"/>
              </a:rPr>
              <a:t>SAY</a:t>
            </a:r>
            <a:r>
              <a:rPr lang="en-US" sz="1200" kern="1200" dirty="0">
                <a:solidFill>
                  <a:schemeClr val="tx1"/>
                </a:solidFill>
                <a:effectLst/>
                <a:latin typeface="+mn-lt"/>
                <a:ea typeface="+mn-ea"/>
                <a:cs typeface="+mn-cs"/>
              </a:rPr>
              <a:t>: Java was marketing an approach like this back in the day - containers are helping with that.</a:t>
            </a:r>
          </a:p>
          <a:p>
            <a:endParaRPr lang="en-AU"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618938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1" dirty="0"/>
              <a:t>SAY</a:t>
            </a:r>
            <a:r>
              <a:rPr lang="en-US" dirty="0"/>
              <a:t>: Lets take a moment to recap on the benefits of containers as a deployment mechanisms for software. </a:t>
            </a:r>
          </a:p>
          <a:p>
            <a:pPr marL="171450" indent="-171450">
              <a:buFontTx/>
              <a:buChar char="-"/>
            </a:pPr>
            <a:endParaRPr lang="en-US" dirty="0"/>
          </a:p>
          <a:p>
            <a:pPr marL="171450" indent="-171450">
              <a:buFontTx/>
              <a:buChar char="-"/>
            </a:pPr>
            <a:r>
              <a:rPr lang="en-US" dirty="0"/>
              <a:t>Because everything you need to run your application is encapsulated within the container, your applications will run reliable across local, non-prod and production environments.</a:t>
            </a:r>
          </a:p>
          <a:p>
            <a:pPr marL="171450" indent="-171450">
              <a:buFontTx/>
              <a:buChar char="-"/>
            </a:pPr>
            <a:endParaRPr lang="en-US" dirty="0"/>
          </a:p>
          <a:p>
            <a:pPr marL="171450" indent="-171450">
              <a:buFontTx/>
              <a:buChar char="-"/>
            </a:pPr>
            <a:r>
              <a:rPr lang="en-US" dirty="0"/>
              <a:t>Containers provide process isolation and isolation of dependencies and runtimes, meaning you can run different apps and different versions of the same app simultaneously on the same operating systems.</a:t>
            </a:r>
          </a:p>
          <a:p>
            <a:pPr marL="171450" indent="-171450">
              <a:buFontTx/>
              <a:buChar char="-"/>
            </a:pPr>
            <a:endParaRPr lang="en-US" dirty="0"/>
          </a:p>
          <a:p>
            <a:pPr marL="171450" indent="-171450">
              <a:buFontTx/>
              <a:buChar char="-"/>
            </a:pPr>
            <a:r>
              <a:rPr lang="en-US" dirty="0"/>
              <a:t>This ultimately leads to better utilization resources.</a:t>
            </a:r>
          </a:p>
        </p:txBody>
      </p:sp>
      <p:sp>
        <p:nvSpPr>
          <p:cNvPr id="4" name="Header Placeholder 3"/>
          <p:cNvSpPr>
            <a:spLocks noGrp="1"/>
          </p:cNvSpPr>
          <p:nvPr>
            <p:ph type="hdr" sz="quarter"/>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ReInvent 2018</a:t>
            </a: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4"/>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9/30/21 3:47 PM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519182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SAY</a:t>
            </a:r>
            <a:r>
              <a:rPr lang="en-AU" dirty="0"/>
              <a:t>: Welcome to module 1 of the AWS Containers Immersion Day. An Introduction to Containers and Docker.</a:t>
            </a:r>
          </a:p>
          <a:p>
            <a:endParaRPr lang="en-AU" dirty="0"/>
          </a:p>
          <a:p>
            <a:endParaRPr lang="en-AU" dirty="0"/>
          </a:p>
          <a:p>
            <a:r>
              <a:rPr lang="en-AU" dirty="0"/>
              <a:t>// Script for training videos.</a:t>
            </a:r>
          </a:p>
          <a:p>
            <a:r>
              <a:rPr lang="en-AU" b="1" dirty="0"/>
              <a:t>SAY: Hello, and welcome to the AWS Containers Immersion Day training series. </a:t>
            </a:r>
          </a:p>
          <a:p>
            <a:r>
              <a:rPr lang="en-AU" b="1" dirty="0"/>
              <a:t>SAY: The goal of this video is to show you how to deliver the presentation material for module 1, Introduction to containers.</a:t>
            </a:r>
          </a:p>
          <a:p>
            <a:endParaRPr lang="en-AU" dirty="0"/>
          </a:p>
        </p:txBody>
      </p:sp>
      <p:sp>
        <p:nvSpPr>
          <p:cNvPr id="4" name="Slide Number Placeholder 3"/>
          <p:cNvSpPr>
            <a:spLocks noGrp="1"/>
          </p:cNvSpPr>
          <p:nvPr>
            <p:ph type="sldNum" sz="quarter" idx="5"/>
          </p:nvPr>
        </p:nvSpPr>
        <p:spPr/>
        <p:txBody>
          <a:bodyPr/>
          <a:lstStyle/>
          <a:p>
            <a:fld id="{272D3401-D81F-6044-829A-31B2C9DAE929}" type="slidenum">
              <a:rPr lang="en-AU" smtClean="0"/>
              <a:t>2</a:t>
            </a:fld>
            <a:endParaRPr lang="en-AU"/>
          </a:p>
        </p:txBody>
      </p:sp>
    </p:spTree>
    <p:extLst>
      <p:ext uri="{BB962C8B-B14F-4D97-AF65-F5344CB8AC3E}">
        <p14:creationId xmlns:p14="http://schemas.microsoft.com/office/powerpoint/2010/main" val="44922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[RUN] a demo of launching a container using the Docker CLI.</a:t>
            </a:r>
          </a:p>
        </p:txBody>
      </p:sp>
      <p:sp>
        <p:nvSpPr>
          <p:cNvPr id="4" name="Slide Number Placeholder 3"/>
          <p:cNvSpPr>
            <a:spLocks noGrp="1"/>
          </p:cNvSpPr>
          <p:nvPr>
            <p:ph type="sldNum" sz="quarter" idx="5"/>
          </p:nvPr>
        </p:nvSpPr>
        <p:spPr/>
        <p:txBody>
          <a:bodyPr/>
          <a:lstStyle/>
          <a:p>
            <a:fld id="{272D3401-D81F-6044-829A-31B2C9DAE929}" type="slidenum">
              <a:rPr lang="en-AU" smtClean="0"/>
              <a:t>20</a:t>
            </a:fld>
            <a:endParaRPr lang="en-AU"/>
          </a:p>
        </p:txBody>
      </p:sp>
    </p:spTree>
    <p:extLst>
      <p:ext uri="{BB962C8B-B14F-4D97-AF65-F5344CB8AC3E}">
        <p14:creationId xmlns:p14="http://schemas.microsoft.com/office/powerpoint/2010/main" val="1339708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dirty="0"/>
              <a:t>: You’ve seen from the demo I just gave that running a single container is pretty easy …. </a:t>
            </a:r>
          </a:p>
        </p:txBody>
      </p:sp>
      <p:sp>
        <p:nvSpPr>
          <p:cNvPr id="4" name="Slide Number Placeholder 3"/>
          <p:cNvSpPr>
            <a:spLocks noGrp="1"/>
          </p:cNvSpPr>
          <p:nvPr>
            <p:ph type="sldNum" sz="quarter" idx="5"/>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1758490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r>
              <a:rPr lang="en-US" dirty="0"/>
              <a:t>: But how do you go about managing tens, hundreds or even thousands on containers running across a distributed fleet of infrastructure? </a:t>
            </a:r>
          </a:p>
          <a:p>
            <a:endParaRPr lang="en-US" dirty="0"/>
          </a:p>
          <a:p>
            <a:r>
              <a:rPr lang="en-US" b="1" dirty="0"/>
              <a:t>SAY</a:t>
            </a:r>
            <a:r>
              <a:rPr lang="en-US" dirty="0"/>
              <a:t>: Great question, and that is something we are going talk about in the next module when we start exploring container orchestration. </a:t>
            </a:r>
          </a:p>
        </p:txBody>
      </p:sp>
      <p:sp>
        <p:nvSpPr>
          <p:cNvPr id="4" name="Slide Number Placeholder 3"/>
          <p:cNvSpPr>
            <a:spLocks noGrp="1"/>
          </p:cNvSpPr>
          <p:nvPr>
            <p:ph type="sldNum" sz="quarter" idx="5"/>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1048604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Conclude this module with a quick overview of the AWS Container Service Landscape.</a:t>
            </a:r>
          </a:p>
          <a:p>
            <a:endParaRPr lang="en-US" dirty="0"/>
          </a:p>
          <a:p>
            <a:r>
              <a:rPr lang="en-US" b="1" dirty="0"/>
              <a:t>SAY</a:t>
            </a:r>
            <a:r>
              <a:rPr lang="en-US" dirty="0"/>
              <a:t>: Having spoke about why </a:t>
            </a:r>
            <a:r>
              <a:rPr lang="en-US" dirty="0" err="1"/>
              <a:t>organisations</a:t>
            </a:r>
            <a:r>
              <a:rPr lang="en-US" dirty="0"/>
              <a:t> are using containers, what containers are and having see a demonstration of containers, we’re all here today to learn about how you ruin containers on AWS.</a:t>
            </a:r>
          </a:p>
          <a:p>
            <a:endParaRPr lang="en-US" dirty="0"/>
          </a:p>
          <a:p>
            <a:r>
              <a:rPr lang="en-US" b="1" dirty="0"/>
              <a:t>SAY</a:t>
            </a:r>
            <a:r>
              <a:rPr lang="en-US" dirty="0"/>
              <a:t>: The current AWS container services landscape covers a broad set of products. </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a:t>SAY</a:t>
            </a:r>
            <a:r>
              <a:rPr lang="en-US" dirty="0"/>
              <a:t>: At the orchestration layer we’ve Amazon ECS and Amazon EKS. EKS makes it easy to deploy, manage, and scale containerized applications using Kubernetes on AWS.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a:t>SAY</a:t>
            </a:r>
            <a:r>
              <a:rPr lang="en-US" dirty="0"/>
              <a:t>: You can currently run your containers on ECS using either the EC2 launch type – where get to manage the the underlying instances on which your containers are running -  or you can choose to run your containers in a serverless manner with the AWS Fargate launch type.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a:t>SAY</a:t>
            </a:r>
            <a:r>
              <a:rPr lang="en-US" dirty="0"/>
              <a:t>: Finally, we provide a registry services, Amazon ECR, where you can store your container images.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4028345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SAY</a:t>
            </a:r>
            <a:r>
              <a:rPr lang="en-AU" dirty="0"/>
              <a:t>: Let’s stop here and I’d like to pause for questions before we move on to module 2, introduction to Amazon Elastic Container Registry.</a:t>
            </a:r>
          </a:p>
        </p:txBody>
      </p:sp>
      <p:sp>
        <p:nvSpPr>
          <p:cNvPr id="4" name="Slide Number Placeholder 3"/>
          <p:cNvSpPr>
            <a:spLocks noGrp="1"/>
          </p:cNvSpPr>
          <p:nvPr>
            <p:ph type="sldNum" sz="quarter" idx="5"/>
          </p:nvPr>
        </p:nvSpPr>
        <p:spPr/>
        <p:txBody>
          <a:bodyPr/>
          <a:lstStyle/>
          <a:p>
            <a:fld id="{272D3401-D81F-6044-829A-31B2C9DAE929}" type="slidenum">
              <a:rPr lang="en-AU" smtClean="0"/>
              <a:t>24</a:t>
            </a:fld>
            <a:endParaRPr lang="en-AU"/>
          </a:p>
        </p:txBody>
      </p:sp>
    </p:spTree>
    <p:extLst>
      <p:ext uri="{BB962C8B-B14F-4D97-AF65-F5344CB8AC3E}">
        <p14:creationId xmlns:p14="http://schemas.microsoft.com/office/powerpoint/2010/main" val="2599267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What are containers and why are customers using them?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ASK</a:t>
            </a:r>
            <a:r>
              <a:rPr lang="en-US" sz="1200" b="0" i="0" kern="1200" dirty="0">
                <a:solidFill>
                  <a:schemeClr val="tx1"/>
                </a:solidFill>
                <a:effectLst/>
                <a:latin typeface="+mn-lt"/>
                <a:ea typeface="+mn-ea"/>
                <a:cs typeface="+mn-cs"/>
              </a:rPr>
              <a:t>: How many of you out there developers? </a:t>
            </a:r>
          </a:p>
          <a:p>
            <a:r>
              <a:rPr lang="en-US" sz="1200" b="1" i="0" kern="1200" dirty="0">
                <a:solidFill>
                  <a:schemeClr val="tx1"/>
                </a:solidFill>
                <a:effectLst/>
                <a:latin typeface="+mn-lt"/>
                <a:ea typeface="+mn-ea"/>
                <a:cs typeface="+mn-cs"/>
              </a:rPr>
              <a:t>ASK</a:t>
            </a:r>
            <a:r>
              <a:rPr lang="en-US" sz="1200" b="0" i="0" kern="1200" dirty="0">
                <a:solidFill>
                  <a:schemeClr val="tx1"/>
                </a:solidFill>
                <a:effectLst/>
                <a:latin typeface="+mn-lt"/>
                <a:ea typeface="+mn-ea"/>
                <a:cs typeface="+mn-cs"/>
              </a:rPr>
              <a:t>: How many of you would consider your self system administrators?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Containers really are an evolution of virtualization technology - virtualized Hardware, virtualized machines are what we're used to, and we have been used to for many years. There are many vendors that provide this kind of virtualization, including Amazon Web Services with EC2.</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With a virtual machine you have an operating system which is virtualized and you're running an application and the associated binaries and libraries that are required for that application within a virtual environment.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Containers on the other hand are a little bit further up the stack. Instead of virtualizing the operating system and hardware you are instead virtualizing OS-level components. The operating system makes processes believe that they are running in their own environment. They cannot see the other processes running on that operating system and have access to their own virtualized resources, including the file system tree.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The concept of process isolation is not new has and have been used for a number of years, with technologies like the </a:t>
            </a:r>
            <a:r>
              <a:rPr lang="en-US" sz="1200" b="0" i="0" kern="1200" dirty="0" err="1">
                <a:solidFill>
                  <a:schemeClr val="tx1"/>
                </a:solidFill>
                <a:effectLst/>
                <a:latin typeface="+mn-lt"/>
                <a:ea typeface="+mn-ea"/>
                <a:cs typeface="+mn-cs"/>
              </a:rPr>
              <a:t>unix</a:t>
            </a:r>
            <a:r>
              <a:rPr lang="en-US" sz="1200" b="0" i="0" kern="1200" dirty="0">
                <a:solidFill>
                  <a:schemeClr val="tx1"/>
                </a:solidFill>
                <a:effectLst/>
                <a:latin typeface="+mn-lt"/>
                <a:ea typeface="+mn-ea"/>
                <a:cs typeface="+mn-cs"/>
              </a:rPr>
              <a:t> CHROOT command, Solaris Zones and FreeBSD jails. The step change in mainstream adoption of containers came about in around 2013, with the introduction of a standard set of tools and packaging format that enabled the quick and easy sharing and distribution of ”containers”.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So, why are customers using them?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&lt;CLICK&gt;</a:t>
            </a:r>
          </a:p>
        </p:txBody>
      </p:sp>
      <p:sp>
        <p:nvSpPr>
          <p:cNvPr id="4" name="Header Placeholder 3"/>
          <p:cNvSpPr>
            <a:spLocks noGrp="1"/>
          </p:cNvSpPr>
          <p:nvPr>
            <p:ph type="hdr" sz="quarter" idx="10"/>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ReInvent 2018</a:t>
            </a: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9/30/21 3:47 PM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208151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mazon Ember Regular" charset="0"/>
                <a:ea typeface="+mn-ea"/>
                <a:cs typeface="+mn-cs"/>
              </a:rPr>
              <a:t>SAY: </a:t>
            </a:r>
            <a:r>
              <a:rPr lang="en-US" sz="1200" b="0" i="0" kern="1200" dirty="0">
                <a:solidFill>
                  <a:schemeClr val="tx1"/>
                </a:solidFill>
                <a:effectLst/>
                <a:latin typeface="Amazon Ember Regular" charset="0"/>
                <a:ea typeface="+mn-ea"/>
                <a:cs typeface="+mn-cs"/>
              </a:rPr>
              <a:t>Why are companies adopting containers?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659298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mazon Ember Regular" charset="0"/>
                <a:ea typeface="+mn-ea"/>
                <a:cs typeface="+mn-cs"/>
              </a:rPr>
              <a:t>Why are companies adopting containers?</a:t>
            </a:r>
          </a:p>
          <a:p>
            <a:endParaRPr lang="en-US" sz="1200" b="1"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Accelerate software development</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Modern applications are shifting to cloud native and microservices architectures and  containers are a perfect way to encapsulate these pieces into portable units.</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Development methodologies are changing with developers shifting to agile methods, DevOps and leveraging continuous integration/continuous deployment systems (CI/CD). Containers, being lightweight and portable, make great vessels to wrap code with in order to push them through these new software pipelines.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1659481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mazon Ember Regular" charset="0"/>
                <a:ea typeface="+mn-ea"/>
                <a:cs typeface="+mn-cs"/>
              </a:rPr>
              <a:t>Why are companies adopting containers?</a:t>
            </a:r>
          </a:p>
          <a:p>
            <a:pPr marL="171450" lvl="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Build modern applications</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Containers can also be used for existing applications without any refactoring. This allows the application to be more portable for migration to the public cloud and can also retrofit the application into newer developer workflows and software pipelines. However, refactoring the application will bring further benefits and customers often will first containerize, then refactor parts of the application or build moderns extensions to the application over time.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3202141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mazon Ember Regular" charset="0"/>
                <a:ea typeface="+mn-ea"/>
                <a:cs typeface="+mn-cs"/>
              </a:rPr>
              <a:t>Why are companies adopting containers?</a:t>
            </a:r>
          </a:p>
          <a:p>
            <a:pPr marL="171450" lvl="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Automated operations at web scale</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Container orchestration and management systems are designed to deploy and manage distributed, cloud native applications. In order to this at any scale, full automation is a core.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2505138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In a nutshell the </a:t>
            </a:r>
            <a:r>
              <a:rPr lang="en-US" sz="1200" b="1" i="0" kern="1200" dirty="0">
                <a:solidFill>
                  <a:schemeClr val="tx1"/>
                </a:solidFill>
                <a:effectLst/>
                <a:latin typeface="+mn-lt"/>
                <a:ea typeface="+mn-ea"/>
                <a:cs typeface="+mn-cs"/>
              </a:rPr>
              <a:t>modern</a:t>
            </a:r>
            <a:r>
              <a:rPr lang="en-US" sz="1200" b="0" i="0" kern="1200" dirty="0">
                <a:solidFill>
                  <a:schemeClr val="tx1"/>
                </a:solidFill>
                <a:effectLst/>
                <a:latin typeface="+mn-lt"/>
                <a:ea typeface="+mn-ea"/>
                <a:cs typeface="+mn-cs"/>
              </a:rPr>
              <a:t> container is a standard unit of deployment that packages up all of your code and all of its dependencies so that you can deploy your</a:t>
            </a:r>
          </a:p>
          <a:p>
            <a:r>
              <a:rPr lang="en-US" sz="1200" b="0" i="0" kern="1200" dirty="0">
                <a:solidFill>
                  <a:schemeClr val="tx1"/>
                </a:solidFill>
                <a:effectLst/>
                <a:latin typeface="+mn-lt"/>
                <a:ea typeface="+mn-ea"/>
                <a:cs typeface="+mn-cs"/>
              </a:rPr>
              <a:t>application quickly, and have it run reliably across a number of different compute environments.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That can be a challenge if you don't know necessarily where your application is going to run, because are a lot of variables to consider. Containers can help ease that challenge.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SAY</a:t>
            </a:r>
            <a:r>
              <a:rPr lang="en-US" sz="1200" b="0" i="0" kern="1200" dirty="0">
                <a:solidFill>
                  <a:schemeClr val="tx1"/>
                </a:solidFill>
                <a:effectLst/>
                <a:latin typeface="+mn-lt"/>
                <a:ea typeface="+mn-ea"/>
                <a:cs typeface="+mn-cs"/>
              </a:rPr>
              <a:t>: Lets take a look at how that typically plays out … </a:t>
            </a:r>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4"/>
          </p:nvPr>
        </p:nvSpPr>
        <p:spPr/>
        <p:txBody>
          <a:bodyPr/>
          <a:lstStyle/>
          <a:p>
            <a:pPr marL="0" marR="0" lvl="0" indent="0" algn="l" defTabSz="111805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9/30/21 3:47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50275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1" dirty="0"/>
              <a:t>SAY</a:t>
            </a:r>
            <a:r>
              <a:rPr lang="en-US" dirty="0"/>
              <a:t>: Lets take a moment to think about what an application, YOUR application, is made up of …</a:t>
            </a:r>
          </a:p>
          <a:p>
            <a:pPr marL="0" indent="0">
              <a:buFontTx/>
              <a:buNone/>
            </a:pPr>
            <a:endParaRPr lang="en-US" dirty="0"/>
          </a:p>
          <a:p>
            <a:pPr marL="171450" indent="-171450">
              <a:buFontTx/>
              <a:buChar char="-"/>
            </a:pPr>
            <a:r>
              <a:rPr lang="en-US" dirty="0"/>
              <a:t>All applications need some kind of runtime , JVM, .NET,  </a:t>
            </a:r>
            <a:r>
              <a:rPr lang="en-US" dirty="0" err="1"/>
              <a:t>node.JS</a:t>
            </a:r>
            <a:endParaRPr lang="en-US" dirty="0"/>
          </a:p>
          <a:p>
            <a:pPr marL="171450" indent="-171450">
              <a:buFontTx/>
              <a:buChar char="-"/>
            </a:pPr>
            <a:r>
              <a:rPr lang="en-US" dirty="0"/>
              <a:t>Then you need your application code. </a:t>
            </a:r>
          </a:p>
          <a:p>
            <a:pPr marL="171450" indent="-171450">
              <a:buFontTx/>
              <a:buChar char="-"/>
            </a:pPr>
            <a:r>
              <a:rPr lang="en-US" dirty="0"/>
              <a:t>Then you’ve got your dependencies and configurations (software, packages libraries that your code needs to run).</a:t>
            </a:r>
          </a:p>
          <a:p>
            <a:pPr marL="171450" indent="-171450">
              <a:buFontTx/>
              <a:buChar char="-"/>
            </a:pPr>
            <a:r>
              <a:rPr lang="en-US" dirty="0"/>
              <a:t>Configuration items, environment differences, connection strings, environment variables etc. </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ReInvent 2018</a:t>
            </a: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4"/>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9/30/21 3:47 PM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985772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5721-CF42-0243-8728-C015B951F9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2275B242-309B-B34F-AC43-A3C9504FC0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1B4B008-BEC3-E447-A24E-4268AE04BF3F}"/>
              </a:ext>
            </a:extLst>
          </p:cNvPr>
          <p:cNvSpPr>
            <a:spLocks noGrp="1"/>
          </p:cNvSpPr>
          <p:nvPr>
            <p:ph type="dt" sz="half" idx="10"/>
          </p:nvPr>
        </p:nvSpPr>
        <p:spPr/>
        <p:txBody>
          <a:bodyPr/>
          <a:lstStyle/>
          <a:p>
            <a:fld id="{FE345EC9-A4D2-C44C-93BD-314AEF9C148A}" type="datetimeFigureOut">
              <a:rPr lang="en-AU" smtClean="0"/>
              <a:t>30/9/21</a:t>
            </a:fld>
            <a:endParaRPr lang="en-AU"/>
          </a:p>
        </p:txBody>
      </p:sp>
      <p:sp>
        <p:nvSpPr>
          <p:cNvPr id="5" name="Footer Placeholder 4">
            <a:extLst>
              <a:ext uri="{FF2B5EF4-FFF2-40B4-BE49-F238E27FC236}">
                <a16:creationId xmlns:a16="http://schemas.microsoft.com/office/drawing/2014/main" id="{D1FE81E5-CEF3-854B-AA2F-965A1D780C2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73FCC73-9B6F-9941-B9F5-EC2CF576AF13}"/>
              </a:ext>
            </a:extLst>
          </p:cNvPr>
          <p:cNvSpPr>
            <a:spLocks noGrp="1"/>
          </p:cNvSpPr>
          <p:nvPr>
            <p:ph type="sldNum" sz="quarter" idx="12"/>
          </p:nvPr>
        </p:nvSpPr>
        <p:spPr/>
        <p:txBody>
          <a:bodyPr/>
          <a:lstStyle/>
          <a:p>
            <a:fld id="{ABE56D90-02FD-4B43-BA68-8E36DF63712D}" type="slidenum">
              <a:rPr lang="en-AU" smtClean="0"/>
              <a:t>‹#›</a:t>
            </a:fld>
            <a:endParaRPr lang="en-AU"/>
          </a:p>
        </p:txBody>
      </p:sp>
    </p:spTree>
    <p:extLst>
      <p:ext uri="{BB962C8B-B14F-4D97-AF65-F5344CB8AC3E}">
        <p14:creationId xmlns:p14="http://schemas.microsoft.com/office/powerpoint/2010/main" val="2348810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084D3-DC67-B041-AC97-3916E8FD8C7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5E8A387-D5BC-534D-A6C3-F451B1528A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A2DF0D0-629F-A04A-B9B9-D99E4117260B}"/>
              </a:ext>
            </a:extLst>
          </p:cNvPr>
          <p:cNvSpPr>
            <a:spLocks noGrp="1"/>
          </p:cNvSpPr>
          <p:nvPr>
            <p:ph type="dt" sz="half" idx="10"/>
          </p:nvPr>
        </p:nvSpPr>
        <p:spPr/>
        <p:txBody>
          <a:bodyPr/>
          <a:lstStyle/>
          <a:p>
            <a:fld id="{FE345EC9-A4D2-C44C-93BD-314AEF9C148A}" type="datetimeFigureOut">
              <a:rPr lang="en-AU" smtClean="0"/>
              <a:t>30/9/21</a:t>
            </a:fld>
            <a:endParaRPr lang="en-AU"/>
          </a:p>
        </p:txBody>
      </p:sp>
      <p:sp>
        <p:nvSpPr>
          <p:cNvPr id="5" name="Footer Placeholder 4">
            <a:extLst>
              <a:ext uri="{FF2B5EF4-FFF2-40B4-BE49-F238E27FC236}">
                <a16:creationId xmlns:a16="http://schemas.microsoft.com/office/drawing/2014/main" id="{FE513F90-A012-8243-9E60-110E1B8FD2C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CA6C496-217A-8C48-86AA-CD765EFA3BEE}"/>
              </a:ext>
            </a:extLst>
          </p:cNvPr>
          <p:cNvSpPr>
            <a:spLocks noGrp="1"/>
          </p:cNvSpPr>
          <p:nvPr>
            <p:ph type="sldNum" sz="quarter" idx="12"/>
          </p:nvPr>
        </p:nvSpPr>
        <p:spPr/>
        <p:txBody>
          <a:bodyPr/>
          <a:lstStyle/>
          <a:p>
            <a:fld id="{ABE56D90-02FD-4B43-BA68-8E36DF63712D}" type="slidenum">
              <a:rPr lang="en-AU" smtClean="0"/>
              <a:t>‹#›</a:t>
            </a:fld>
            <a:endParaRPr lang="en-AU"/>
          </a:p>
        </p:txBody>
      </p:sp>
    </p:spTree>
    <p:extLst>
      <p:ext uri="{BB962C8B-B14F-4D97-AF65-F5344CB8AC3E}">
        <p14:creationId xmlns:p14="http://schemas.microsoft.com/office/powerpoint/2010/main" val="687771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7B36FF-40DF-2E4A-8204-820393980C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426D18E-15BB-0C49-A265-1359DEA9D9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949E52B-02B5-A741-846F-BF7AC60E3D82}"/>
              </a:ext>
            </a:extLst>
          </p:cNvPr>
          <p:cNvSpPr>
            <a:spLocks noGrp="1"/>
          </p:cNvSpPr>
          <p:nvPr>
            <p:ph type="dt" sz="half" idx="10"/>
          </p:nvPr>
        </p:nvSpPr>
        <p:spPr/>
        <p:txBody>
          <a:bodyPr/>
          <a:lstStyle/>
          <a:p>
            <a:fld id="{FE345EC9-A4D2-C44C-93BD-314AEF9C148A}" type="datetimeFigureOut">
              <a:rPr lang="en-AU" smtClean="0"/>
              <a:t>30/9/21</a:t>
            </a:fld>
            <a:endParaRPr lang="en-AU"/>
          </a:p>
        </p:txBody>
      </p:sp>
      <p:sp>
        <p:nvSpPr>
          <p:cNvPr id="5" name="Footer Placeholder 4">
            <a:extLst>
              <a:ext uri="{FF2B5EF4-FFF2-40B4-BE49-F238E27FC236}">
                <a16:creationId xmlns:a16="http://schemas.microsoft.com/office/drawing/2014/main" id="{A6DB1625-48C9-B349-A714-51B3C364D6A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75AAABB-8970-7D46-9932-D789BA2A205D}"/>
              </a:ext>
            </a:extLst>
          </p:cNvPr>
          <p:cNvSpPr>
            <a:spLocks noGrp="1"/>
          </p:cNvSpPr>
          <p:nvPr>
            <p:ph type="sldNum" sz="quarter" idx="12"/>
          </p:nvPr>
        </p:nvSpPr>
        <p:spPr/>
        <p:txBody>
          <a:bodyPr/>
          <a:lstStyle/>
          <a:p>
            <a:fld id="{ABE56D90-02FD-4B43-BA68-8E36DF63712D}" type="slidenum">
              <a:rPr lang="en-AU" smtClean="0"/>
              <a:t>‹#›</a:t>
            </a:fld>
            <a:endParaRPr lang="en-AU"/>
          </a:p>
        </p:txBody>
      </p:sp>
    </p:spTree>
    <p:extLst>
      <p:ext uri="{BB962C8B-B14F-4D97-AF65-F5344CB8AC3E}">
        <p14:creationId xmlns:p14="http://schemas.microsoft.com/office/powerpoint/2010/main" val="3664002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_OneSpeaker">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12192002" cy="6858000"/>
          </a:xfrm>
          <a:prstGeom prst="rect">
            <a:avLst/>
          </a:prstGeom>
        </p:spPr>
      </p:pic>
      <p:sp>
        <p:nvSpPr>
          <p:cNvPr id="6" name="Text Placeholder 11"/>
          <p:cNvSpPr>
            <a:spLocks noGrp="1"/>
          </p:cNvSpPr>
          <p:nvPr>
            <p:ph type="body" sz="quarter" idx="10" hasCustomPrompt="1"/>
          </p:nvPr>
        </p:nvSpPr>
        <p:spPr>
          <a:xfrm>
            <a:off x="457200" y="4958630"/>
            <a:ext cx="4910667" cy="830498"/>
          </a:xfrm>
          <a:prstGeom prst="rect">
            <a:avLst/>
          </a:prstGeom>
        </p:spPr>
        <p:txBody>
          <a:bodyPr>
            <a:normAutofit/>
          </a:bodyPr>
          <a:lstStyle>
            <a:lvl1pPr marL="0" indent="0" algn="l">
              <a:buNone/>
              <a:defRPr sz="2167"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457200" y="2544305"/>
            <a:ext cx="9766651" cy="992716"/>
          </a:xfrm>
          <a:prstGeom prst="rect">
            <a:avLst/>
          </a:prstGeo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457200" y="3544768"/>
            <a:ext cx="8055443" cy="1026036"/>
          </a:xfrm>
          <a:prstGeom prst="rect">
            <a:avLst/>
          </a:prstGeom>
        </p:spPr>
        <p:txBody>
          <a:bodyPr/>
          <a:lstStyle>
            <a:lvl1pPr marL="0" indent="0" algn="l">
              <a:buNone/>
              <a:defRPr sz="2417"/>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609600"/>
            <a:ext cx="1131083" cy="676216"/>
          </a:xfrm>
          <a:prstGeom prst="rect">
            <a:avLst/>
          </a:prstGeom>
        </p:spPr>
      </p:pic>
      <p:sp>
        <p:nvSpPr>
          <p:cNvPr id="8" name="TextBox 7">
            <a:extLst>
              <a:ext uri="{FF2B5EF4-FFF2-40B4-BE49-F238E27FC236}">
                <a16:creationId xmlns:a16="http://schemas.microsoft.com/office/drawing/2014/main" id="{215E903F-FB7A-5D43-9C8D-098800C5B73B}"/>
              </a:ext>
            </a:extLst>
          </p:cNvPr>
          <p:cNvSpPr txBox="1"/>
          <p:nvPr userDrawn="1"/>
        </p:nvSpPr>
        <p:spPr>
          <a:xfrm>
            <a:off x="652200" y="6403251"/>
            <a:ext cx="5598619" cy="143565"/>
          </a:xfrm>
          <a:prstGeom prst="rect">
            <a:avLst/>
          </a:prstGeom>
          <a:noFill/>
        </p:spPr>
        <p:txBody>
          <a:bodyPr wrap="square" lIns="0" tIns="0" rIns="0" bIns="0" rtlCol="0">
            <a:spAutoFit/>
          </a:bodyPr>
          <a:lstStyle/>
          <a:p>
            <a:pPr defTabSz="609585">
              <a:defRPr/>
            </a:pPr>
            <a:r>
              <a:rPr lang="en-US" sz="933" dirty="0">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a:t>
            </a:r>
          </a:p>
        </p:txBody>
      </p:sp>
    </p:spTree>
    <p:extLst>
      <p:ext uri="{BB962C8B-B14F-4D97-AF65-F5344CB8AC3E}">
        <p14:creationId xmlns:p14="http://schemas.microsoft.com/office/powerpoint/2010/main" val="33018334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12192002" cy="6858000"/>
          </a:xfrm>
          <a:prstGeom prst="rect">
            <a:avLst/>
          </a:prstGeom>
        </p:spPr>
      </p:pic>
      <p:sp>
        <p:nvSpPr>
          <p:cNvPr id="6" name="Text Placeholder 11"/>
          <p:cNvSpPr>
            <a:spLocks noGrp="1"/>
          </p:cNvSpPr>
          <p:nvPr>
            <p:ph type="body" sz="quarter" idx="10" hasCustomPrompt="1"/>
          </p:nvPr>
        </p:nvSpPr>
        <p:spPr>
          <a:xfrm>
            <a:off x="457200" y="4958630"/>
            <a:ext cx="4910667" cy="830498"/>
          </a:xfrm>
          <a:prstGeom prst="rect">
            <a:avLst/>
          </a:prstGeom>
        </p:spPr>
        <p:txBody>
          <a:bodyPr>
            <a:normAutofit/>
          </a:bodyPr>
          <a:lstStyle>
            <a:lvl1pPr marL="0" indent="0" algn="l">
              <a:buNone/>
              <a:defRPr sz="2167"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457200" y="2544305"/>
            <a:ext cx="9766651" cy="992716"/>
          </a:xfrm>
          <a:prstGeom prst="rect">
            <a:avLst/>
          </a:prstGeo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457200" y="3544768"/>
            <a:ext cx="8055443" cy="1026036"/>
          </a:xfrm>
          <a:prstGeom prst="rect">
            <a:avLst/>
          </a:prstGeom>
        </p:spPr>
        <p:txBody>
          <a:bodyPr/>
          <a:lstStyle>
            <a:lvl1pPr marL="0" indent="0" algn="l">
              <a:buNone/>
              <a:defRPr sz="2417"/>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609600"/>
            <a:ext cx="1131083" cy="676216"/>
          </a:xfrm>
          <a:prstGeom prst="rect">
            <a:avLst/>
          </a:prstGeom>
        </p:spPr>
      </p:pic>
      <p:sp>
        <p:nvSpPr>
          <p:cNvPr id="11" name="TextBox 10">
            <a:extLst>
              <a:ext uri="{FF2B5EF4-FFF2-40B4-BE49-F238E27FC236}">
                <a16:creationId xmlns:a16="http://schemas.microsoft.com/office/drawing/2014/main" id="{6938753E-705C-6E44-B573-6EB151F2968C}"/>
              </a:ext>
            </a:extLst>
          </p:cNvPr>
          <p:cNvSpPr txBox="1"/>
          <p:nvPr userDrawn="1"/>
        </p:nvSpPr>
        <p:spPr>
          <a:xfrm>
            <a:off x="652200" y="6403251"/>
            <a:ext cx="5598619" cy="143565"/>
          </a:xfrm>
          <a:prstGeom prst="rect">
            <a:avLst/>
          </a:prstGeom>
          <a:noFill/>
        </p:spPr>
        <p:txBody>
          <a:bodyPr wrap="square" lIns="0" tIns="0" rIns="0" bIns="0" rtlCol="0">
            <a:spAutoFit/>
          </a:bodyPr>
          <a:lstStyle/>
          <a:p>
            <a:pPr defTabSz="609585">
              <a:defRPr/>
            </a:pPr>
            <a:r>
              <a:rPr lang="en-US" sz="933" dirty="0">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a:t>
            </a:r>
          </a:p>
        </p:txBody>
      </p:sp>
    </p:spTree>
    <p:extLst>
      <p:ext uri="{BB962C8B-B14F-4D97-AF65-F5344CB8AC3E}">
        <p14:creationId xmlns:p14="http://schemas.microsoft.com/office/powerpoint/2010/main" val="33311945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955158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12192000" cy="6858000"/>
          </a:xfrm>
          <a:prstGeom prst="rect">
            <a:avLst/>
          </a:prstGeom>
          <a:ln>
            <a:solidFill>
              <a:schemeClr val="accent4"/>
            </a:solidFill>
          </a:ln>
        </p:spPr>
      </p:pic>
      <p:sp>
        <p:nvSpPr>
          <p:cNvPr id="2" name="Title 1"/>
          <p:cNvSpPr>
            <a:spLocks noGrp="1"/>
          </p:cNvSpPr>
          <p:nvPr>
            <p:ph type="title"/>
          </p:nvPr>
        </p:nvSpPr>
        <p:spPr>
          <a:xfrm>
            <a:off x="457200" y="2590800"/>
            <a:ext cx="10363200" cy="1240140"/>
          </a:xfrm>
        </p:spPr>
        <p:txBody>
          <a:bodyPr anchor="ctr">
            <a:noAutofit/>
          </a:bodyPr>
          <a:lstStyle>
            <a:lvl1pPr algn="l">
              <a:defRPr sz="5333"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spTree>
    <p:extLst>
      <p:ext uri="{BB962C8B-B14F-4D97-AF65-F5344CB8AC3E}">
        <p14:creationId xmlns:p14="http://schemas.microsoft.com/office/powerpoint/2010/main" val="322862061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12192000" cy="6858000"/>
          </a:xfrm>
          <a:prstGeom prst="rect">
            <a:avLst/>
          </a:prstGeom>
          <a:ln>
            <a:solidFill>
              <a:schemeClr val="accent4"/>
            </a:solidFill>
          </a:ln>
        </p:spPr>
      </p:pic>
      <p:sp>
        <p:nvSpPr>
          <p:cNvPr id="2" name="Title 1"/>
          <p:cNvSpPr>
            <a:spLocks noGrp="1"/>
          </p:cNvSpPr>
          <p:nvPr>
            <p:ph type="title"/>
          </p:nvPr>
        </p:nvSpPr>
        <p:spPr>
          <a:xfrm>
            <a:off x="457200" y="2590800"/>
            <a:ext cx="10363200" cy="1240140"/>
          </a:xfrm>
        </p:spPr>
        <p:txBody>
          <a:bodyPr anchor="ctr">
            <a:noAutofit/>
          </a:bodyPr>
          <a:lstStyle>
            <a:lvl1pPr algn="l">
              <a:defRPr sz="5333" b="1" cap="none">
                <a:solidFill>
                  <a:schemeClr val="tx1"/>
                </a:solidFill>
              </a:defRPr>
            </a:lvl1pPr>
          </a:lstStyle>
          <a:p>
            <a:r>
              <a:rPr lang="en-US" dirty="0"/>
              <a:t>Click to edit Master title style</a:t>
            </a:r>
          </a:p>
        </p:txBody>
      </p:sp>
      <p:pic>
        <p:nvPicPr>
          <p:cNvPr id="6" name="Picture 5">
            <a:extLst>
              <a:ext uri="{FF2B5EF4-FFF2-40B4-BE49-F238E27FC236}">
                <a16:creationId xmlns:a16="http://schemas.microsoft.com/office/drawing/2014/main" id="{8A2B94E5-EC77-5143-891C-94FF7C49B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Tree>
    <p:extLst>
      <p:ext uri="{BB962C8B-B14F-4D97-AF65-F5344CB8AC3E}">
        <p14:creationId xmlns:p14="http://schemas.microsoft.com/office/powerpoint/2010/main" val="153657254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DB510E-163A-A649-85E1-F07635A2E3BD}"/>
              </a:ext>
            </a:extLst>
          </p:cNvPr>
          <p:cNvPicPr>
            <a:picLocks noChangeAspect="1"/>
          </p:cNvPicPr>
          <p:nvPr userDrawn="1"/>
        </p:nvPicPr>
        <p:blipFill rotWithShape="1">
          <a:blip r:embed="rId2"/>
          <a:srcRect l="17935" r="18573"/>
          <a:stretch/>
        </p:blipFill>
        <p:spPr>
          <a:xfrm>
            <a:off x="2"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7" name="TextBox 6">
            <a:extLst>
              <a:ext uri="{FF2B5EF4-FFF2-40B4-BE49-F238E27FC236}">
                <a16:creationId xmlns:a16="http://schemas.microsoft.com/office/drawing/2014/main" id="{E6A27DD5-5A4D-EC44-BF03-840BAB66C72D}"/>
              </a:ext>
            </a:extLst>
          </p:cNvPr>
          <p:cNvSpPr txBox="1"/>
          <p:nvPr userDrawn="1"/>
        </p:nvSpPr>
        <p:spPr>
          <a:xfrm>
            <a:off x="652200" y="6403251"/>
            <a:ext cx="5598619" cy="143565"/>
          </a:xfrm>
          <a:prstGeom prst="rect">
            <a:avLst/>
          </a:prstGeom>
          <a:noFill/>
        </p:spPr>
        <p:txBody>
          <a:bodyPr wrap="square" lIns="0" tIns="0" rIns="0" bIns="0" rtlCol="0">
            <a:spAutoFit/>
          </a:bodyPr>
          <a:lstStyle/>
          <a:p>
            <a:pPr defTabSz="609585">
              <a:defRPr/>
            </a:pPr>
            <a:r>
              <a:rPr lang="en-US" sz="933" dirty="0">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a:t>
            </a:r>
          </a:p>
        </p:txBody>
      </p:sp>
    </p:spTree>
    <p:extLst>
      <p:ext uri="{BB962C8B-B14F-4D97-AF65-F5344CB8AC3E}">
        <p14:creationId xmlns:p14="http://schemas.microsoft.com/office/powerpoint/2010/main" val="369178513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vider_Slide_Orang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96C4F3-CA83-2A40-9F3D-E162458BB038}"/>
              </a:ext>
            </a:extLst>
          </p:cNvPr>
          <p:cNvPicPr>
            <a:picLocks noChangeAspect="1"/>
          </p:cNvPicPr>
          <p:nvPr userDrawn="1"/>
        </p:nvPicPr>
        <p:blipFill rotWithShape="1">
          <a:blip r:embed="rId2"/>
          <a:srcRect l="16348" r="20161"/>
          <a:stretch/>
        </p:blipFill>
        <p:spPr>
          <a:xfrm>
            <a:off x="2"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7" name="TextBox 6">
            <a:extLst>
              <a:ext uri="{FF2B5EF4-FFF2-40B4-BE49-F238E27FC236}">
                <a16:creationId xmlns:a16="http://schemas.microsoft.com/office/drawing/2014/main" id="{ED2DCD8C-C2C0-244A-998F-2E018A0FAEAC}"/>
              </a:ext>
            </a:extLst>
          </p:cNvPr>
          <p:cNvSpPr txBox="1"/>
          <p:nvPr userDrawn="1"/>
        </p:nvSpPr>
        <p:spPr>
          <a:xfrm>
            <a:off x="652200" y="6403251"/>
            <a:ext cx="5598619" cy="143565"/>
          </a:xfrm>
          <a:prstGeom prst="rect">
            <a:avLst/>
          </a:prstGeom>
          <a:noFill/>
        </p:spPr>
        <p:txBody>
          <a:bodyPr wrap="square" lIns="0" tIns="0" rIns="0" bIns="0" rtlCol="0">
            <a:spAutoFit/>
          </a:bodyPr>
          <a:lstStyle/>
          <a:p>
            <a:pPr defTabSz="609585">
              <a:defRPr/>
            </a:pPr>
            <a:r>
              <a:rPr lang="en-US" sz="933" dirty="0">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a:t>
            </a:r>
          </a:p>
        </p:txBody>
      </p:sp>
    </p:spTree>
    <p:extLst>
      <p:ext uri="{BB962C8B-B14F-4D97-AF65-F5344CB8AC3E}">
        <p14:creationId xmlns:p14="http://schemas.microsoft.com/office/powerpoint/2010/main" val="2058718505"/>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vider_Slide_Green">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DE0CB9-C246-C948-A3A8-F1FE53173FBC}"/>
              </a:ext>
            </a:extLst>
          </p:cNvPr>
          <p:cNvPicPr>
            <a:picLocks noChangeAspect="1"/>
          </p:cNvPicPr>
          <p:nvPr userDrawn="1"/>
        </p:nvPicPr>
        <p:blipFill rotWithShape="1">
          <a:blip r:embed="rId2"/>
          <a:srcRect l="36508"/>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7" name="TextBox 6">
            <a:extLst>
              <a:ext uri="{FF2B5EF4-FFF2-40B4-BE49-F238E27FC236}">
                <a16:creationId xmlns:a16="http://schemas.microsoft.com/office/drawing/2014/main" id="{B4C30BF9-68F1-7446-95A5-F074C3900FF1}"/>
              </a:ext>
            </a:extLst>
          </p:cNvPr>
          <p:cNvSpPr txBox="1"/>
          <p:nvPr userDrawn="1"/>
        </p:nvSpPr>
        <p:spPr>
          <a:xfrm>
            <a:off x="652200" y="6403251"/>
            <a:ext cx="5598619" cy="143565"/>
          </a:xfrm>
          <a:prstGeom prst="rect">
            <a:avLst/>
          </a:prstGeom>
          <a:noFill/>
        </p:spPr>
        <p:txBody>
          <a:bodyPr wrap="square" lIns="0" tIns="0" rIns="0" bIns="0" rtlCol="0">
            <a:spAutoFit/>
          </a:bodyPr>
          <a:lstStyle/>
          <a:p>
            <a:pPr defTabSz="609585">
              <a:defRPr/>
            </a:pPr>
            <a:r>
              <a:rPr lang="en-US" sz="933" dirty="0">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a:t>
            </a:r>
          </a:p>
        </p:txBody>
      </p:sp>
    </p:spTree>
    <p:extLst>
      <p:ext uri="{BB962C8B-B14F-4D97-AF65-F5344CB8AC3E}">
        <p14:creationId xmlns:p14="http://schemas.microsoft.com/office/powerpoint/2010/main" val="924917141"/>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56302-B3A5-F74D-ABA5-586508C81D0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5921267-72E9-684F-A2AE-FEEE7F0CD7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E0ACE3E-80F0-694A-8CE3-0E4C7688ECED}"/>
              </a:ext>
            </a:extLst>
          </p:cNvPr>
          <p:cNvSpPr>
            <a:spLocks noGrp="1"/>
          </p:cNvSpPr>
          <p:nvPr>
            <p:ph type="dt" sz="half" idx="10"/>
          </p:nvPr>
        </p:nvSpPr>
        <p:spPr/>
        <p:txBody>
          <a:bodyPr/>
          <a:lstStyle/>
          <a:p>
            <a:fld id="{FE345EC9-A4D2-C44C-93BD-314AEF9C148A}" type="datetimeFigureOut">
              <a:rPr lang="en-AU" smtClean="0"/>
              <a:t>30/9/21</a:t>
            </a:fld>
            <a:endParaRPr lang="en-AU"/>
          </a:p>
        </p:txBody>
      </p:sp>
      <p:sp>
        <p:nvSpPr>
          <p:cNvPr id="5" name="Footer Placeholder 4">
            <a:extLst>
              <a:ext uri="{FF2B5EF4-FFF2-40B4-BE49-F238E27FC236}">
                <a16:creationId xmlns:a16="http://schemas.microsoft.com/office/drawing/2014/main" id="{A57169F7-2748-304F-8372-FD9576BF67C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D7AD1B3-9065-374E-8CA1-0EC09BB8EEF0}"/>
              </a:ext>
            </a:extLst>
          </p:cNvPr>
          <p:cNvSpPr>
            <a:spLocks noGrp="1"/>
          </p:cNvSpPr>
          <p:nvPr>
            <p:ph type="sldNum" sz="quarter" idx="12"/>
          </p:nvPr>
        </p:nvSpPr>
        <p:spPr/>
        <p:txBody>
          <a:bodyPr/>
          <a:lstStyle/>
          <a:p>
            <a:fld id="{ABE56D90-02FD-4B43-BA68-8E36DF63712D}" type="slidenum">
              <a:rPr lang="en-AU" smtClean="0"/>
              <a:t>‹#›</a:t>
            </a:fld>
            <a:endParaRPr lang="en-AU"/>
          </a:p>
        </p:txBody>
      </p:sp>
    </p:spTree>
    <p:extLst>
      <p:ext uri="{BB962C8B-B14F-4D97-AF65-F5344CB8AC3E}">
        <p14:creationId xmlns:p14="http://schemas.microsoft.com/office/powerpoint/2010/main" val="1839752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lvl1pPr>
              <a:defRPr b="0" i="0">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3" name="Content Placeholder 2"/>
          <p:cNvSpPr>
            <a:spLocks noGrp="1"/>
          </p:cNvSpPr>
          <p:nvPr>
            <p:ph sz="half" idx="1"/>
          </p:nvPr>
        </p:nvSpPr>
        <p:spPr>
          <a:xfrm>
            <a:off x="457200" y="1371600"/>
            <a:ext cx="11258550" cy="4525963"/>
          </a:xfrm>
          <a:prstGeom prst="rect">
            <a:avLst/>
          </a:prstGeom>
        </p:spPr>
        <p:txBody>
          <a:bodyPr>
            <a:normAutofit/>
          </a:bodyPr>
          <a:lstStyle>
            <a:lvl1pPr>
              <a:defRPr sz="2667"/>
            </a:lvl1pPr>
            <a:lvl2pPr>
              <a:defRPr sz="2417"/>
            </a:lvl2pPr>
            <a:lvl3pPr>
              <a:defRPr sz="2167"/>
            </a:lvl3pPr>
            <a:lvl4pPr marL="1828727" indent="0">
              <a:buNone/>
              <a:defRPr sz="2167"/>
            </a:lvl4pPr>
            <a:lvl5pPr>
              <a:defRPr sz="2133"/>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32148455"/>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457199" y="1371600"/>
            <a:ext cx="5334000" cy="4241347"/>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6381750" y="1371600"/>
            <a:ext cx="5334000" cy="4241347"/>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107237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6381750" y="1371600"/>
            <a:ext cx="5334000" cy="4240288"/>
          </a:xfrm>
          <a:prstGeom prst="rect">
            <a:avLst/>
          </a:prstGeom>
        </p:spPr>
        <p:txBody>
          <a:bodyPr/>
          <a:lstStyle/>
          <a:p>
            <a:endParaRPr lang="en-US" dirty="0"/>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457199" y="1371600"/>
            <a:ext cx="5334000" cy="4239683"/>
          </a:xfrm>
          <a:prstGeom prst="rect">
            <a:avLst/>
          </a:prstGeom>
        </p:spPr>
        <p:txBody>
          <a:bodyPr/>
          <a:lstStyle>
            <a:lvl1pPr marL="0" marR="0" indent="0" algn="l" defTabSz="609576" rtl="0" eaLnBrk="1" fontAlgn="auto" latinLnBrk="0" hangingPunct="1">
              <a:lnSpc>
                <a:spcPct val="100000"/>
              </a:lnSpc>
              <a:spcBef>
                <a:spcPct val="20000"/>
              </a:spcBef>
              <a:spcAft>
                <a:spcPts val="0"/>
              </a:spcAft>
              <a:buClrTx/>
              <a:buSzTx/>
              <a:buFontTx/>
              <a:buNone/>
              <a:tabLst/>
              <a:defRPr sz="1583" b="1">
                <a:latin typeface="+mn-lt"/>
              </a:defRPr>
            </a:lvl1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427624990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53248"/>
            <a:ext cx="11258550"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199" y="1371601"/>
            <a:ext cx="3810000" cy="4190529"/>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7924800" y="1371601"/>
            <a:ext cx="3810000" cy="4190529"/>
          </a:xfrm>
          <a:prstGeom prst="rect">
            <a:avLst/>
          </a:prstGeom>
        </p:spPr>
        <p:txBody>
          <a:bodyPr/>
          <a:lstStyle/>
          <a:p>
            <a:endParaRPr lang="en-US" dirty="0"/>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4572000" y="1371600"/>
            <a:ext cx="3048000" cy="2238580"/>
          </a:xfrm>
          <a:prstGeom prst="rect">
            <a:avLst/>
          </a:prstGeom>
        </p:spPr>
        <p:txBody>
          <a:bodyPr/>
          <a:lstStyle/>
          <a:p>
            <a:endParaRPr lang="en-US" dirty="0"/>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4572000" y="3972788"/>
            <a:ext cx="3048000" cy="1577416"/>
          </a:xfrm>
          <a:prstGeom prst="rect">
            <a:avLst/>
          </a:prstGeom>
        </p:spPr>
        <p:txBody>
          <a:bodyPr/>
          <a:lstStyle/>
          <a:p>
            <a:endParaRPr lang="en-US" dirty="0"/>
          </a:p>
        </p:txBody>
      </p:sp>
    </p:spTree>
    <p:extLst>
      <p:ext uri="{BB962C8B-B14F-4D97-AF65-F5344CB8AC3E}">
        <p14:creationId xmlns:p14="http://schemas.microsoft.com/office/powerpoint/2010/main" val="417269201"/>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49052" y="153248"/>
            <a:ext cx="11266698"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201" y="1371601"/>
            <a:ext cx="6941819" cy="4190529"/>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7772400" y="1371601"/>
            <a:ext cx="3962400" cy="4190529"/>
          </a:xfrm>
          <a:prstGeom prst="rect">
            <a:avLst/>
          </a:prstGeom>
        </p:spPr>
        <p:txBody>
          <a:bodyPr/>
          <a:lstStyle/>
          <a:p>
            <a:endParaRPr lang="en-US" dirty="0"/>
          </a:p>
        </p:txBody>
      </p:sp>
    </p:spTree>
    <p:extLst>
      <p:ext uri="{BB962C8B-B14F-4D97-AF65-F5344CB8AC3E}">
        <p14:creationId xmlns:p14="http://schemas.microsoft.com/office/powerpoint/2010/main" val="1268119913"/>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53248"/>
            <a:ext cx="11258550"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200" y="1371600"/>
            <a:ext cx="11262360" cy="4448460"/>
          </a:xfrm>
          <a:prstGeom prst="rect">
            <a:avLst/>
          </a:prstGeom>
        </p:spPr>
        <p:txBody>
          <a:bodyPr/>
          <a:lstStyle/>
          <a:p>
            <a:endParaRPr lang="en-US" dirty="0"/>
          </a:p>
        </p:txBody>
      </p:sp>
    </p:spTree>
    <p:extLst>
      <p:ext uri="{BB962C8B-B14F-4D97-AF65-F5344CB8AC3E}">
        <p14:creationId xmlns:p14="http://schemas.microsoft.com/office/powerpoint/2010/main" val="4078920105"/>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2192000" cy="6857998"/>
          </a:xfrm>
          <a:prstGeom prst="rect">
            <a:avLst/>
          </a:prstGeom>
        </p:spPr>
        <p:txBody>
          <a:bodyPr/>
          <a:lstStyle/>
          <a:p>
            <a:endParaRPr lang="en-US" dirty="0"/>
          </a:p>
        </p:txBody>
      </p:sp>
      <p:sp>
        <p:nvSpPr>
          <p:cNvPr id="11" name="Title 1"/>
          <p:cNvSpPr>
            <a:spLocks noGrp="1"/>
          </p:cNvSpPr>
          <p:nvPr>
            <p:ph type="title"/>
          </p:nvPr>
        </p:nvSpPr>
        <p:spPr>
          <a:xfrm>
            <a:off x="457200" y="153248"/>
            <a:ext cx="11258550"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Tree>
    <p:extLst>
      <p:ext uri="{BB962C8B-B14F-4D97-AF65-F5344CB8AC3E}">
        <p14:creationId xmlns:p14="http://schemas.microsoft.com/office/powerpoint/2010/main" val="3274229276"/>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8550" cy="726923"/>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371600"/>
            <a:ext cx="12192000" cy="444137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15" name="Picture Placeholder 2"/>
          <p:cNvSpPr>
            <a:spLocks noGrp="1"/>
          </p:cNvSpPr>
          <p:nvPr>
            <p:ph type="pic" sz="quarter" idx="16"/>
          </p:nvPr>
        </p:nvSpPr>
        <p:spPr>
          <a:xfrm>
            <a:off x="788895" y="2085350"/>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3606916" y="2085350"/>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17" name="Picture Placeholder 2"/>
          <p:cNvSpPr>
            <a:spLocks noGrp="1"/>
          </p:cNvSpPr>
          <p:nvPr>
            <p:ph type="pic" sz="quarter" idx="18"/>
          </p:nvPr>
        </p:nvSpPr>
        <p:spPr>
          <a:xfrm>
            <a:off x="6424935" y="2085350"/>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18" name="Picture Placeholder 2"/>
          <p:cNvSpPr>
            <a:spLocks noGrp="1"/>
          </p:cNvSpPr>
          <p:nvPr>
            <p:ph type="pic" sz="quarter" idx="19"/>
          </p:nvPr>
        </p:nvSpPr>
        <p:spPr>
          <a:xfrm>
            <a:off x="9242956" y="2085350"/>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788895" y="3914149"/>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3606916" y="3914149"/>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6424935" y="3914149"/>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9242956" y="3914149"/>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1838862408"/>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8550" cy="726923"/>
          </a:xfrm>
        </p:spPr>
        <p:txBody>
          <a:bodyPr/>
          <a:lstStyle/>
          <a:p>
            <a:r>
              <a:rPr lang="en-US" dirty="0"/>
              <a:t>Click to edit Master title style</a:t>
            </a:r>
          </a:p>
        </p:txBody>
      </p:sp>
      <p:sp>
        <p:nvSpPr>
          <p:cNvPr id="9" name="Picture Placeholder 2"/>
          <p:cNvSpPr>
            <a:spLocks noGrp="1"/>
          </p:cNvSpPr>
          <p:nvPr>
            <p:ph type="pic" sz="quarter" idx="20"/>
          </p:nvPr>
        </p:nvSpPr>
        <p:spPr>
          <a:xfrm>
            <a:off x="453252" y="1561223"/>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4639078" y="1561223"/>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1" name="Picture Placeholder 2"/>
          <p:cNvSpPr>
            <a:spLocks noGrp="1"/>
          </p:cNvSpPr>
          <p:nvPr>
            <p:ph type="pic" sz="quarter" idx="22"/>
          </p:nvPr>
        </p:nvSpPr>
        <p:spPr>
          <a:xfrm>
            <a:off x="8833298" y="1561223"/>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2" name="Picture Placeholder 2"/>
          <p:cNvSpPr>
            <a:spLocks noGrp="1"/>
          </p:cNvSpPr>
          <p:nvPr>
            <p:ph type="pic" sz="quarter" idx="23"/>
          </p:nvPr>
        </p:nvSpPr>
        <p:spPr>
          <a:xfrm>
            <a:off x="453252" y="3709830"/>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3" name="Picture Placeholder 2"/>
          <p:cNvSpPr>
            <a:spLocks noGrp="1"/>
          </p:cNvSpPr>
          <p:nvPr>
            <p:ph type="pic" sz="quarter" idx="24"/>
          </p:nvPr>
        </p:nvSpPr>
        <p:spPr>
          <a:xfrm>
            <a:off x="4639078" y="3709830"/>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4" name="Picture Placeholder 2"/>
          <p:cNvSpPr>
            <a:spLocks noGrp="1"/>
          </p:cNvSpPr>
          <p:nvPr>
            <p:ph type="pic" sz="quarter" idx="25"/>
          </p:nvPr>
        </p:nvSpPr>
        <p:spPr>
          <a:xfrm>
            <a:off x="8833298" y="3709830"/>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Tree>
    <p:extLst>
      <p:ext uri="{BB962C8B-B14F-4D97-AF65-F5344CB8AC3E}">
        <p14:creationId xmlns:p14="http://schemas.microsoft.com/office/powerpoint/2010/main" val="2759857633"/>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lstStyle>
            <a:lvl1pPr>
              <a:defRPr>
                <a:solidFill>
                  <a:schemeClr val="tx1"/>
                </a:solidFill>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457200" y="1371600"/>
            <a:ext cx="11258550" cy="4169833"/>
          </a:xfrm>
          <a:prstGeom prst="rect">
            <a:avLst/>
          </a:prstGeom>
        </p:spPr>
        <p:txBody>
          <a:bodyPr/>
          <a:lstStyle/>
          <a:p>
            <a:endParaRPr lang="en-US" dirty="0"/>
          </a:p>
        </p:txBody>
      </p:sp>
    </p:spTree>
    <p:extLst>
      <p:ext uri="{BB962C8B-B14F-4D97-AF65-F5344CB8AC3E}">
        <p14:creationId xmlns:p14="http://schemas.microsoft.com/office/powerpoint/2010/main" val="368933820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F202-F130-8449-8E03-C96E5F4825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42571A50-24A9-3743-B270-2E3AE22402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25F748-D93B-1845-9165-8C6DE1732AEB}"/>
              </a:ext>
            </a:extLst>
          </p:cNvPr>
          <p:cNvSpPr>
            <a:spLocks noGrp="1"/>
          </p:cNvSpPr>
          <p:nvPr>
            <p:ph type="dt" sz="half" idx="10"/>
          </p:nvPr>
        </p:nvSpPr>
        <p:spPr/>
        <p:txBody>
          <a:bodyPr/>
          <a:lstStyle/>
          <a:p>
            <a:fld id="{FE345EC9-A4D2-C44C-93BD-314AEF9C148A}" type="datetimeFigureOut">
              <a:rPr lang="en-AU" smtClean="0"/>
              <a:t>30/9/21</a:t>
            </a:fld>
            <a:endParaRPr lang="en-AU"/>
          </a:p>
        </p:txBody>
      </p:sp>
      <p:sp>
        <p:nvSpPr>
          <p:cNvPr id="5" name="Footer Placeholder 4">
            <a:extLst>
              <a:ext uri="{FF2B5EF4-FFF2-40B4-BE49-F238E27FC236}">
                <a16:creationId xmlns:a16="http://schemas.microsoft.com/office/drawing/2014/main" id="{8F358DCE-1E0F-2A45-90D9-E6338503D4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6577DCA-1014-6441-8D19-D79943401809}"/>
              </a:ext>
            </a:extLst>
          </p:cNvPr>
          <p:cNvSpPr>
            <a:spLocks noGrp="1"/>
          </p:cNvSpPr>
          <p:nvPr>
            <p:ph type="sldNum" sz="quarter" idx="12"/>
          </p:nvPr>
        </p:nvSpPr>
        <p:spPr/>
        <p:txBody>
          <a:bodyPr/>
          <a:lstStyle/>
          <a:p>
            <a:fld id="{ABE56D90-02FD-4B43-BA68-8E36DF63712D}" type="slidenum">
              <a:rPr lang="en-AU" smtClean="0"/>
              <a:t>‹#›</a:t>
            </a:fld>
            <a:endParaRPr lang="en-AU"/>
          </a:p>
        </p:txBody>
      </p:sp>
    </p:spTree>
    <p:extLst>
      <p:ext uri="{BB962C8B-B14F-4D97-AF65-F5344CB8AC3E}">
        <p14:creationId xmlns:p14="http://schemas.microsoft.com/office/powerpoint/2010/main" val="9629606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7886" cy="727655"/>
          </a:xfrm>
        </p:spPr>
        <p:txBody>
          <a:bodyPr/>
          <a:lstStyle>
            <a:lvl1pPr>
              <a:defRPr>
                <a:solidFill>
                  <a:schemeClr val="tx1"/>
                </a:solidFill>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spTree>
    <p:extLst>
      <p:ext uri="{BB962C8B-B14F-4D97-AF65-F5344CB8AC3E}">
        <p14:creationId xmlns:p14="http://schemas.microsoft.com/office/powerpoint/2010/main" val="638301291"/>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spTree>
    <p:extLst>
      <p:ext uri="{BB962C8B-B14F-4D97-AF65-F5344CB8AC3E}">
        <p14:creationId xmlns:p14="http://schemas.microsoft.com/office/powerpoint/2010/main" val="124502098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spTree>
    <p:extLst>
      <p:ext uri="{BB962C8B-B14F-4D97-AF65-F5344CB8AC3E}">
        <p14:creationId xmlns:p14="http://schemas.microsoft.com/office/powerpoint/2010/main" val="2877445113"/>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3763618" y="-3790122"/>
            <a:ext cx="184731" cy="683264"/>
          </a:xfrm>
          <a:prstGeom prst="rect">
            <a:avLst/>
          </a:prstGeom>
          <a:noFill/>
        </p:spPr>
        <p:txBody>
          <a:bodyPr wrap="none" rtlCol="0">
            <a:spAutoFit/>
          </a:bodyPr>
          <a:lstStyle/>
          <a:p>
            <a:endParaRPr lang="en-US" sz="3840" dirty="0"/>
          </a:p>
        </p:txBody>
      </p:sp>
      <p:pic>
        <p:nvPicPr>
          <p:cNvPr id="7" name="Picture 6">
            <a:extLst>
              <a:ext uri="{FF2B5EF4-FFF2-40B4-BE49-F238E27FC236}">
                <a16:creationId xmlns:a16="http://schemas.microsoft.com/office/drawing/2014/main" id="{94053231-B084-9A4B-85F1-9250CD176FC1}"/>
              </a:ext>
            </a:extLst>
          </p:cNvPr>
          <p:cNvPicPr>
            <a:picLocks noChangeAspect="1"/>
          </p:cNvPicPr>
          <p:nvPr userDrawn="1"/>
        </p:nvPicPr>
        <p:blipFill rotWithShape="1">
          <a:blip r:embed="rId2"/>
          <a:srcRect l="23063" r="13445"/>
          <a:stretch/>
        </p:blipFill>
        <p:spPr>
          <a:xfrm>
            <a:off x="0" y="0"/>
            <a:ext cx="12192000" cy="6858000"/>
          </a:xfrm>
          <a:prstGeom prst="rect">
            <a:avLst/>
          </a:prstGeom>
        </p:spPr>
      </p:pic>
      <p:sp>
        <p:nvSpPr>
          <p:cNvPr id="6" name="TextBox 5"/>
          <p:cNvSpPr txBox="1"/>
          <p:nvPr userDrawn="1"/>
        </p:nvSpPr>
        <p:spPr>
          <a:xfrm>
            <a:off x="9914966" y="8139953"/>
            <a:ext cx="184731" cy="683264"/>
          </a:xfrm>
          <a:prstGeom prst="rect">
            <a:avLst/>
          </a:prstGeom>
          <a:noFill/>
        </p:spPr>
        <p:txBody>
          <a:bodyPr wrap="none" rtlCol="0">
            <a:spAutoFit/>
          </a:bodyPr>
          <a:lstStyle/>
          <a:p>
            <a:endParaRPr lang="en-US" sz="3840" dirty="0"/>
          </a:p>
        </p:txBody>
      </p:sp>
      <p:sp>
        <p:nvSpPr>
          <p:cNvPr id="10" name="Title 1"/>
          <p:cNvSpPr>
            <a:spLocks noGrp="1"/>
          </p:cNvSpPr>
          <p:nvPr>
            <p:ph type="title"/>
          </p:nvPr>
        </p:nvSpPr>
        <p:spPr>
          <a:xfrm>
            <a:off x="457200" y="2157859"/>
            <a:ext cx="8883895" cy="939183"/>
          </a:xfrm>
        </p:spPr>
        <p:txBody>
          <a:bodyPr anchor="ctr" anchorCtr="0">
            <a:noAutofit/>
          </a:bodyPr>
          <a:lstStyle>
            <a:lvl1pPr algn="l">
              <a:defRPr sz="5333"/>
            </a:lvl1pPr>
          </a:lstStyle>
          <a:p>
            <a:r>
              <a:rPr lang="en-US" dirty="0"/>
              <a:t>Click to edit Master 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3" name="Text Placeholder 2">
            <a:extLst>
              <a:ext uri="{FF2B5EF4-FFF2-40B4-BE49-F238E27FC236}">
                <a16:creationId xmlns:a16="http://schemas.microsoft.com/office/drawing/2014/main" id="{9976E15E-156A-6740-8723-C74DD4148FEE}"/>
              </a:ext>
            </a:extLst>
          </p:cNvPr>
          <p:cNvSpPr>
            <a:spLocks noGrp="1"/>
          </p:cNvSpPr>
          <p:nvPr>
            <p:ph type="body" sz="quarter" idx="10"/>
          </p:nvPr>
        </p:nvSpPr>
        <p:spPr>
          <a:xfrm>
            <a:off x="457200" y="3097040"/>
            <a:ext cx="5317067" cy="660400"/>
          </a:xfrm>
          <a:prstGeom prst="rect">
            <a:avLst/>
          </a:prstGeom>
        </p:spPr>
        <p:txBody>
          <a:bodyPr/>
          <a:lstStyle/>
          <a:p>
            <a:pPr lvl="0"/>
            <a:r>
              <a:rPr lang="en-US" dirty="0"/>
              <a:t>Edit Master text styles</a:t>
            </a:r>
          </a:p>
        </p:txBody>
      </p:sp>
      <p:sp>
        <p:nvSpPr>
          <p:cNvPr id="14" name="Text Placeholder 11">
            <a:extLst>
              <a:ext uri="{FF2B5EF4-FFF2-40B4-BE49-F238E27FC236}">
                <a16:creationId xmlns:a16="http://schemas.microsoft.com/office/drawing/2014/main" id="{2B3CA729-7DC1-3A41-B24F-C56CB70A70FE}"/>
              </a:ext>
            </a:extLst>
          </p:cNvPr>
          <p:cNvSpPr>
            <a:spLocks noGrp="1"/>
          </p:cNvSpPr>
          <p:nvPr>
            <p:ph type="body" sz="quarter" idx="11" hasCustomPrompt="1"/>
          </p:nvPr>
        </p:nvSpPr>
        <p:spPr>
          <a:xfrm>
            <a:off x="457200" y="4958630"/>
            <a:ext cx="4910667" cy="830498"/>
          </a:xfrm>
          <a:prstGeom prst="rect">
            <a:avLst/>
          </a:prstGeom>
        </p:spPr>
        <p:txBody>
          <a:bodyPr>
            <a:normAutofit/>
          </a:bodyPr>
          <a:lstStyle>
            <a:lvl1pPr marL="0" indent="0" algn="l">
              <a:buNone/>
              <a:defRPr sz="2167" baseline="0"/>
            </a:lvl1pPr>
          </a:lstStyle>
          <a:p>
            <a:pPr lvl="0"/>
            <a:r>
              <a:rPr lang="en-US" dirty="0"/>
              <a:t>Click to edit Presenter, Team</a:t>
            </a:r>
          </a:p>
          <a:p>
            <a:pPr lvl="0"/>
            <a:r>
              <a:rPr lang="en-US" dirty="0"/>
              <a:t>Date, location</a:t>
            </a:r>
          </a:p>
        </p:txBody>
      </p:sp>
      <p:sp>
        <p:nvSpPr>
          <p:cNvPr id="13" name="TextBox 12">
            <a:extLst>
              <a:ext uri="{FF2B5EF4-FFF2-40B4-BE49-F238E27FC236}">
                <a16:creationId xmlns:a16="http://schemas.microsoft.com/office/drawing/2014/main" id="{0D3EA09E-EF6B-C440-AE51-BC4772C97427}"/>
              </a:ext>
            </a:extLst>
          </p:cNvPr>
          <p:cNvSpPr txBox="1"/>
          <p:nvPr userDrawn="1"/>
        </p:nvSpPr>
        <p:spPr>
          <a:xfrm>
            <a:off x="652200" y="6403251"/>
            <a:ext cx="5598619" cy="143565"/>
          </a:xfrm>
          <a:prstGeom prst="rect">
            <a:avLst/>
          </a:prstGeom>
          <a:noFill/>
        </p:spPr>
        <p:txBody>
          <a:bodyPr wrap="square" lIns="0" tIns="0" rIns="0" bIns="0" rtlCol="0">
            <a:spAutoFit/>
          </a:bodyPr>
          <a:lstStyle/>
          <a:p>
            <a:pPr defTabSz="609585">
              <a:defRPr/>
            </a:pPr>
            <a:r>
              <a:rPr lang="en-US" sz="933" dirty="0">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a:t>
            </a:r>
          </a:p>
        </p:txBody>
      </p:sp>
    </p:spTree>
    <p:extLst>
      <p:ext uri="{BB962C8B-B14F-4D97-AF65-F5344CB8AC3E}">
        <p14:creationId xmlns:p14="http://schemas.microsoft.com/office/powerpoint/2010/main" val="3739227315"/>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_You">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519FF-1BA2-9B41-8FA0-19EC8D679C9A}"/>
              </a:ext>
            </a:extLst>
          </p:cNvPr>
          <p:cNvPicPr>
            <a:picLocks noChangeAspect="1"/>
          </p:cNvPicPr>
          <p:nvPr userDrawn="1"/>
        </p:nvPicPr>
        <p:blipFill rotWithShape="1">
          <a:blip r:embed="rId2"/>
          <a:srcRect l="25044" r="11463"/>
          <a:stretch/>
        </p:blipFill>
        <p:spPr>
          <a:xfrm>
            <a:off x="0" y="0"/>
            <a:ext cx="12192000" cy="6858000"/>
          </a:xfrm>
          <a:prstGeom prst="rect">
            <a:avLst/>
          </a:prstGeom>
        </p:spPr>
      </p:pic>
      <p:sp>
        <p:nvSpPr>
          <p:cNvPr id="2" name="Title 1"/>
          <p:cNvSpPr>
            <a:spLocks noGrp="1"/>
          </p:cNvSpPr>
          <p:nvPr>
            <p:ph type="title" hasCustomPrompt="1"/>
          </p:nvPr>
        </p:nvSpPr>
        <p:spPr>
          <a:xfrm>
            <a:off x="457200" y="2067774"/>
            <a:ext cx="10363200" cy="1362075"/>
          </a:xfrm>
        </p:spPr>
        <p:txBody>
          <a:bodyPr anchor="ctr">
            <a:noAutofit/>
          </a:bodyPr>
          <a:lstStyle>
            <a:lvl1pPr algn="l">
              <a:defRPr sz="5333" b="1" cap="none">
                <a:solidFill>
                  <a:schemeClr val="tx1"/>
                </a:solidFill>
              </a:defRPr>
            </a:lvl1pPr>
          </a:lstStyle>
          <a:p>
            <a:r>
              <a:rPr lang="en-US" dirty="0"/>
              <a:t>Thank you!</a:t>
            </a:r>
          </a:p>
        </p:txBody>
      </p:sp>
      <p:sp>
        <p:nvSpPr>
          <p:cNvPr id="3" name="Text Placeholder 11"/>
          <p:cNvSpPr>
            <a:spLocks noGrp="1"/>
          </p:cNvSpPr>
          <p:nvPr>
            <p:ph type="body" sz="quarter" idx="10"/>
          </p:nvPr>
        </p:nvSpPr>
        <p:spPr>
          <a:xfrm>
            <a:off x="457200" y="3429850"/>
            <a:ext cx="4910667" cy="577849"/>
          </a:xfrm>
          <a:prstGeom prst="rect">
            <a:avLst/>
          </a:prstGeom>
        </p:spPr>
        <p:txBody>
          <a:bodyPr>
            <a:normAutofit/>
          </a:bodyPr>
          <a:lstStyle>
            <a:lvl1pPr marL="0" indent="0" algn="l">
              <a:buNone/>
              <a:defRPr sz="2167" baseline="0"/>
            </a:lvl1pPr>
          </a:lstStyle>
          <a:p>
            <a:pPr lvl="0"/>
            <a:r>
              <a:rPr lang="en-US" dirty="0"/>
              <a:t>Click to edit Master text styles</a:t>
            </a:r>
          </a:p>
        </p:txBody>
      </p:sp>
      <p:pic>
        <p:nvPicPr>
          <p:cNvPr id="7" name="Picture 6">
            <a:extLst>
              <a:ext uri="{FF2B5EF4-FFF2-40B4-BE49-F238E27FC236}">
                <a16:creationId xmlns:a16="http://schemas.microsoft.com/office/drawing/2014/main" id="{4440B841-0DCE-4646-9E0E-B1E464D98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9" name="TextBox 8">
            <a:extLst>
              <a:ext uri="{FF2B5EF4-FFF2-40B4-BE49-F238E27FC236}">
                <a16:creationId xmlns:a16="http://schemas.microsoft.com/office/drawing/2014/main" id="{BA5C45CE-6172-1A42-860F-8D9F11F66B01}"/>
              </a:ext>
            </a:extLst>
          </p:cNvPr>
          <p:cNvSpPr txBox="1"/>
          <p:nvPr userDrawn="1"/>
        </p:nvSpPr>
        <p:spPr>
          <a:xfrm>
            <a:off x="652200" y="6403251"/>
            <a:ext cx="5598619" cy="143565"/>
          </a:xfrm>
          <a:prstGeom prst="rect">
            <a:avLst/>
          </a:prstGeom>
          <a:noFill/>
        </p:spPr>
        <p:txBody>
          <a:bodyPr wrap="square" lIns="0" tIns="0" rIns="0" bIns="0" rtlCol="0">
            <a:spAutoFit/>
          </a:bodyPr>
          <a:lstStyle/>
          <a:p>
            <a:pPr defTabSz="609585">
              <a:defRPr/>
            </a:pPr>
            <a:r>
              <a:rPr lang="en-US" sz="933" dirty="0">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a:t>
            </a:r>
          </a:p>
        </p:txBody>
      </p:sp>
    </p:spTree>
    <p:extLst>
      <p:ext uri="{BB962C8B-B14F-4D97-AF65-F5344CB8AC3E}">
        <p14:creationId xmlns:p14="http://schemas.microsoft.com/office/powerpoint/2010/main" val="3012476218"/>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457199" y="153248"/>
            <a:ext cx="11262360" cy="753435"/>
          </a:xfrm>
        </p:spPr>
        <p:txBody>
          <a:bodyPr/>
          <a:lstStyle/>
          <a:p>
            <a:r>
              <a:rPr lang="en-US" dirty="0"/>
              <a:t>Click to edit Master title style</a:t>
            </a:r>
          </a:p>
        </p:txBody>
      </p:sp>
      <p:sp>
        <p:nvSpPr>
          <p:cNvPr id="3" name="TextBox 2">
            <a:extLst>
              <a:ext uri="{FF2B5EF4-FFF2-40B4-BE49-F238E27FC236}">
                <a16:creationId xmlns:a16="http://schemas.microsoft.com/office/drawing/2014/main" id="{44ED3BCD-0AE0-B74F-9CF3-2308C9A7FB51}"/>
              </a:ext>
            </a:extLst>
          </p:cNvPr>
          <p:cNvSpPr txBox="1"/>
          <p:nvPr userDrawn="1"/>
        </p:nvSpPr>
        <p:spPr>
          <a:xfrm>
            <a:off x="652200" y="6419580"/>
            <a:ext cx="5598619" cy="143565"/>
          </a:xfrm>
          <a:prstGeom prst="rect">
            <a:avLst/>
          </a:prstGeom>
          <a:noFill/>
        </p:spPr>
        <p:txBody>
          <a:bodyPr wrap="square" lIns="0" tIns="0" rIns="0" bIns="0" rtlCol="0">
            <a:spAutoFit/>
          </a:bodyPr>
          <a:lstStyle/>
          <a:p>
            <a:pPr defTabSz="609585">
              <a:defRPr/>
            </a:pPr>
            <a:r>
              <a:rPr lang="en-US" sz="933" dirty="0">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a:t>
            </a:r>
          </a:p>
        </p:txBody>
      </p:sp>
    </p:spTree>
    <p:extLst>
      <p:ext uri="{BB962C8B-B14F-4D97-AF65-F5344CB8AC3E}">
        <p14:creationId xmlns:p14="http://schemas.microsoft.com/office/powerpoint/2010/main" val="1435583924"/>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62360" cy="727655"/>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454123" y="1371600"/>
            <a:ext cx="11262360" cy="4738568"/>
          </a:xfrm>
          <a:prstGeom prst="rect">
            <a:avLst/>
          </a:prstGeom>
        </p:spPr>
        <p:txBody>
          <a:bodyPr/>
          <a:lstStyle>
            <a:lvl1pPr marL="0" indent="0">
              <a:buNone/>
              <a:defRPr>
                <a:solidFill>
                  <a:schemeClr val="tx2"/>
                </a:solidFill>
              </a:defRPr>
            </a:lvl1pPr>
            <a:lvl2pPr marL="990560" indent="-380985">
              <a:buFont typeface="Arial"/>
              <a:buChar char="•"/>
              <a:defRPr>
                <a:solidFill>
                  <a:schemeClr val="tx2"/>
                </a:solidFill>
              </a:defRPr>
            </a:lvl2pPr>
            <a:lvl3pPr marL="1523939" indent="-304788">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40271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3763618" y="-3790122"/>
            <a:ext cx="184731" cy="683264"/>
          </a:xfrm>
          <a:prstGeom prst="rect">
            <a:avLst/>
          </a:prstGeom>
          <a:noFill/>
        </p:spPr>
        <p:txBody>
          <a:bodyPr wrap="none" rtlCol="0">
            <a:spAutoFit/>
          </a:bodyPr>
          <a:lstStyle/>
          <a:p>
            <a:endParaRPr lang="en-US" sz="3840"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6" name="TextBox 5"/>
          <p:cNvSpPr txBox="1"/>
          <p:nvPr userDrawn="1"/>
        </p:nvSpPr>
        <p:spPr>
          <a:xfrm>
            <a:off x="9914966" y="8139953"/>
            <a:ext cx="184731" cy="683264"/>
          </a:xfrm>
          <a:prstGeom prst="rect">
            <a:avLst/>
          </a:prstGeom>
          <a:noFill/>
        </p:spPr>
        <p:txBody>
          <a:bodyPr wrap="none" rtlCol="0">
            <a:spAutoFit/>
          </a:bodyPr>
          <a:lstStyle/>
          <a:p>
            <a:endParaRPr lang="en-US" sz="3840" dirty="0"/>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200" y="6275882"/>
            <a:ext cx="591151" cy="353418"/>
          </a:xfrm>
          <a:prstGeom prst="rect">
            <a:avLst/>
          </a:prstGeom>
        </p:spPr>
      </p:pic>
      <p:sp>
        <p:nvSpPr>
          <p:cNvPr id="9" name="TextBox 8">
            <a:extLst>
              <a:ext uri="{FF2B5EF4-FFF2-40B4-BE49-F238E27FC236}">
                <a16:creationId xmlns:a16="http://schemas.microsoft.com/office/drawing/2014/main" id="{3AD26761-F989-6443-A629-54FE0ED13C6D}"/>
              </a:ext>
            </a:extLst>
          </p:cNvPr>
          <p:cNvSpPr txBox="1"/>
          <p:nvPr userDrawn="1"/>
        </p:nvSpPr>
        <p:spPr>
          <a:xfrm>
            <a:off x="652200" y="6403251"/>
            <a:ext cx="5598619" cy="143565"/>
          </a:xfrm>
          <a:prstGeom prst="rect">
            <a:avLst/>
          </a:prstGeom>
          <a:noFill/>
        </p:spPr>
        <p:txBody>
          <a:bodyPr wrap="square" lIns="0" tIns="0" rIns="0" bIns="0" rtlCol="0">
            <a:spAutoFit/>
          </a:bodyPr>
          <a:lstStyle/>
          <a:p>
            <a:pPr defTabSz="609585">
              <a:defRPr/>
            </a:pPr>
            <a:r>
              <a:rPr lang="en-US" sz="933" dirty="0">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a:t>
            </a:r>
          </a:p>
        </p:txBody>
      </p:sp>
    </p:spTree>
    <p:extLst>
      <p:ext uri="{BB962C8B-B14F-4D97-AF65-F5344CB8AC3E}">
        <p14:creationId xmlns:p14="http://schemas.microsoft.com/office/powerpoint/2010/main" val="1330743926"/>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bg>
      <p:bgPr>
        <a:solidFill>
          <a:srgbClr val="192850"/>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49052" y="232274"/>
            <a:ext cx="11280104" cy="727655"/>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456054" y="1467019"/>
            <a:ext cx="11273102" cy="3529793"/>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4077484" y="6521789"/>
            <a:ext cx="4037032" cy="143565"/>
          </a:xfrm>
          <a:prstGeom prst="rect">
            <a:avLst/>
          </a:prstGeom>
          <a:noFill/>
        </p:spPr>
        <p:txBody>
          <a:bodyPr wrap="square" lIns="0" tIns="0" rIns="0" bIns="0" rtlCol="0">
            <a:spAutoFit/>
          </a:bodyPr>
          <a:lstStyle/>
          <a:p>
            <a:pPr algn="ctr"/>
            <a:r>
              <a:rPr lang="en-US" sz="933" dirty="0">
                <a:solidFill>
                  <a:schemeClr val="bg1"/>
                </a:solidFill>
                <a:latin typeface="Amazon Ember"/>
                <a:cs typeface="Amazon Ember"/>
              </a:rPr>
              <a:t>© 2018, Amazon Web Services, Inc. or its affiliates. All rights reserved.</a:t>
            </a:r>
          </a:p>
        </p:txBody>
      </p:sp>
      <p:pic>
        <p:nvPicPr>
          <p:cNvPr id="7" name="Picture 6">
            <a:extLst>
              <a:ext uri="{FF2B5EF4-FFF2-40B4-BE49-F238E27FC236}">
                <a16:creationId xmlns:a16="http://schemas.microsoft.com/office/drawing/2014/main" id="{010E408A-93A9-9D41-B8AC-8A5F2377B548}"/>
              </a:ext>
            </a:extLst>
          </p:cNvPr>
          <p:cNvPicPr>
            <a:picLocks noChangeAspect="1"/>
          </p:cNvPicPr>
          <p:nvPr userDrawn="1"/>
        </p:nvPicPr>
        <p:blipFill>
          <a:blip r:embed="rId2"/>
          <a:stretch>
            <a:fillRect/>
          </a:stretch>
        </p:blipFill>
        <p:spPr>
          <a:xfrm>
            <a:off x="10308302" y="6346372"/>
            <a:ext cx="1683867" cy="481105"/>
          </a:xfrm>
          <a:prstGeom prst="rect">
            <a:avLst/>
          </a:prstGeom>
        </p:spPr>
      </p:pic>
    </p:spTree>
    <p:extLst>
      <p:ext uri="{BB962C8B-B14F-4D97-AF65-F5344CB8AC3E}">
        <p14:creationId xmlns:p14="http://schemas.microsoft.com/office/powerpoint/2010/main" val="34400646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9"/>
            <a:ext cx="10940405" cy="726923"/>
          </a:xfrm>
        </p:spPr>
        <p:txBody>
          <a:bodyPr/>
          <a:lstStyle/>
          <a:p>
            <a:r>
              <a:rPr lang="en-US"/>
              <a:t>Click to edit Master title style</a:t>
            </a:r>
            <a:endParaRPr lang="en-US" dirty="0"/>
          </a:p>
        </p:txBody>
      </p:sp>
    </p:spTree>
    <p:extLst>
      <p:ext uri="{BB962C8B-B14F-4D97-AF65-F5344CB8AC3E}">
        <p14:creationId xmlns:p14="http://schemas.microsoft.com/office/powerpoint/2010/main" val="4104688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47F8-F327-3A41-B946-04B1B024F66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5649027-CCB4-6041-8AA4-1041C54E79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EB55B25F-210D-BF42-A1C0-6776228AAE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E651C83-64BB-AC49-B89D-B1B402ECDC9A}"/>
              </a:ext>
            </a:extLst>
          </p:cNvPr>
          <p:cNvSpPr>
            <a:spLocks noGrp="1"/>
          </p:cNvSpPr>
          <p:nvPr>
            <p:ph type="dt" sz="half" idx="10"/>
          </p:nvPr>
        </p:nvSpPr>
        <p:spPr/>
        <p:txBody>
          <a:bodyPr/>
          <a:lstStyle/>
          <a:p>
            <a:fld id="{FE345EC9-A4D2-C44C-93BD-314AEF9C148A}" type="datetimeFigureOut">
              <a:rPr lang="en-AU" smtClean="0"/>
              <a:t>30/9/21</a:t>
            </a:fld>
            <a:endParaRPr lang="en-AU"/>
          </a:p>
        </p:txBody>
      </p:sp>
      <p:sp>
        <p:nvSpPr>
          <p:cNvPr id="6" name="Footer Placeholder 5">
            <a:extLst>
              <a:ext uri="{FF2B5EF4-FFF2-40B4-BE49-F238E27FC236}">
                <a16:creationId xmlns:a16="http://schemas.microsoft.com/office/drawing/2014/main" id="{C9095EE9-8F41-3D42-8B01-297ECA5D3C3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CFCC9C4-DB69-2840-8FF7-FC813EDD05DB}"/>
              </a:ext>
            </a:extLst>
          </p:cNvPr>
          <p:cNvSpPr>
            <a:spLocks noGrp="1"/>
          </p:cNvSpPr>
          <p:nvPr>
            <p:ph type="sldNum" sz="quarter" idx="12"/>
          </p:nvPr>
        </p:nvSpPr>
        <p:spPr/>
        <p:txBody>
          <a:bodyPr/>
          <a:lstStyle/>
          <a:p>
            <a:fld id="{ABE56D90-02FD-4B43-BA68-8E36DF63712D}" type="slidenum">
              <a:rPr lang="en-AU" smtClean="0"/>
              <a:t>‹#›</a:t>
            </a:fld>
            <a:endParaRPr lang="en-AU"/>
          </a:p>
        </p:txBody>
      </p:sp>
    </p:spTree>
    <p:extLst>
      <p:ext uri="{BB962C8B-B14F-4D97-AF65-F5344CB8AC3E}">
        <p14:creationId xmlns:p14="http://schemas.microsoft.com/office/powerpoint/2010/main" val="30517588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8"/>
            <a:ext cx="10940405" cy="727655"/>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990560" indent="-380985">
              <a:buFont typeface="Arial"/>
              <a:buChar char="•"/>
              <a:defRPr>
                <a:solidFill>
                  <a:schemeClr val="bg1"/>
                </a:solidFill>
              </a:defRPr>
            </a:lvl2pPr>
            <a:lvl3pPr marL="1523939" indent="-304788">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5954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9"/>
            <a:ext cx="10940405" cy="726923"/>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450322"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2" name="Text Placeholder 3"/>
          <p:cNvSpPr>
            <a:spLocks noGrp="1"/>
          </p:cNvSpPr>
          <p:nvPr>
            <p:ph type="body" sz="half" idx="11"/>
          </p:nvPr>
        </p:nvSpPr>
        <p:spPr>
          <a:xfrm>
            <a:off x="3328996"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3" name="Text Placeholder 3"/>
          <p:cNvSpPr>
            <a:spLocks noGrp="1"/>
          </p:cNvSpPr>
          <p:nvPr>
            <p:ph type="body" sz="half" idx="13"/>
          </p:nvPr>
        </p:nvSpPr>
        <p:spPr>
          <a:xfrm>
            <a:off x="6179447"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4" name="Text Placeholder 3"/>
          <p:cNvSpPr>
            <a:spLocks noGrp="1"/>
          </p:cNvSpPr>
          <p:nvPr>
            <p:ph type="body" sz="half" idx="15"/>
          </p:nvPr>
        </p:nvSpPr>
        <p:spPr>
          <a:xfrm>
            <a:off x="9320460" y="4169445"/>
            <a:ext cx="2396067" cy="454587"/>
          </a:xfrm>
        </p:spPr>
        <p:txBody>
          <a:bodyPr>
            <a:noAutofit/>
          </a:bodyPr>
          <a:lstStyle>
            <a:lvl1pPr marL="0" indent="0" algn="ctr">
              <a:buNone/>
              <a:defRPr sz="1867">
                <a:solidFill>
                  <a:schemeClr val="bg1"/>
                </a:solidFill>
              </a:defRPr>
            </a:lvl1pPr>
            <a:lvl2pPr marL="609576" indent="0">
              <a:buNone/>
              <a:defRPr sz="1600"/>
            </a:lvl2pPr>
            <a:lvl3pPr marL="1219151" indent="0">
              <a:buNone/>
              <a:defRPr sz="1333"/>
            </a:lvl3pPr>
            <a:lvl4pPr marL="1828727" indent="0">
              <a:buNone/>
              <a:defRPr sz="1200"/>
            </a:lvl4pPr>
            <a:lvl5pPr marL="2438302" indent="0">
              <a:buNone/>
              <a:defRPr sz="1200"/>
            </a:lvl5pPr>
            <a:lvl6pPr marL="3047878" indent="0">
              <a:buNone/>
              <a:defRPr sz="1200"/>
            </a:lvl6pPr>
            <a:lvl7pPr marL="3657454" indent="0">
              <a:buNone/>
              <a:defRPr sz="1200"/>
            </a:lvl7pPr>
            <a:lvl8pPr marL="4267029" indent="0">
              <a:buNone/>
              <a:defRPr sz="1200"/>
            </a:lvl8pPr>
            <a:lvl9pPr marL="4876605" indent="0">
              <a:buNone/>
              <a:defRPr sz="1200"/>
            </a:lvl9pPr>
          </a:lstStyle>
          <a:p>
            <a:pPr lvl="0"/>
            <a:r>
              <a:rPr lang="en-US"/>
              <a:t>Click to edit Master text styles</a:t>
            </a:r>
          </a:p>
        </p:txBody>
      </p:sp>
      <p:sp>
        <p:nvSpPr>
          <p:cNvPr id="15" name="Picture Placeholder 2"/>
          <p:cNvSpPr>
            <a:spLocks noGrp="1"/>
          </p:cNvSpPr>
          <p:nvPr>
            <p:ph type="pic" sz="quarter" idx="16"/>
          </p:nvPr>
        </p:nvSpPr>
        <p:spPr>
          <a:xfrm>
            <a:off x="450322" y="2139140"/>
            <a:ext cx="2396067" cy="1792816"/>
          </a:xfr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3328996" y="2139140"/>
            <a:ext cx="2396067" cy="1792816"/>
          </a:xfr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6179447" y="2139140"/>
            <a:ext cx="2396067" cy="1792816"/>
          </a:xfr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9320460" y="2139140"/>
            <a:ext cx="2396067" cy="1792816"/>
          </a:xfrm>
        </p:spPr>
        <p:txBody>
          <a:bodyPr>
            <a:normAutofit/>
          </a:bodyPr>
          <a:lstStyle>
            <a:lvl1pPr>
              <a:defRPr sz="1867">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16674634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269240" y="1189176"/>
            <a:ext cx="5254643" cy="2144754"/>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6275884" y="1189176"/>
            <a:ext cx="5254643" cy="2144754"/>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072950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269240" y="1189176"/>
            <a:ext cx="5254643" cy="2144754"/>
          </a:xfrm>
        </p:spPr>
        <p:txBody>
          <a:bodyPr vert="horz" wrap="square" lIns="182880" tIns="146304" rIns="182880" bIns="146304" rtlCol="0">
            <a:spAutoFit/>
          </a:bodyPr>
          <a:lstStyle>
            <a:lvl1pPr marL="380985" indent="-380985">
              <a:buFont typeface="Arial" panose="020B0604020202020204" pitchFamily="34" charset="0"/>
              <a:buChar char="•"/>
              <a:defRPr lang="en-US" dirty="0"/>
            </a:lvl1pPr>
            <a:lvl2pPr marL="621882" indent="-285739">
              <a:buFont typeface="Arial" panose="020B0604020202020204" pitchFamily="34" charset="0"/>
              <a:buChar char="•"/>
              <a:defRPr lang="en-US" dirty="0"/>
            </a:lvl2pPr>
            <a:lvl3pPr marL="845977" indent="-285739">
              <a:buFont typeface="Arial" panose="020B0604020202020204" pitchFamily="34" charset="0"/>
              <a:buChar char="•"/>
              <a:defRPr lang="en-US" dirty="0"/>
            </a:lvl3pPr>
            <a:lvl4pPr marL="1070072" indent="-285739">
              <a:buFont typeface="Arial" panose="020B0604020202020204" pitchFamily="34" charset="0"/>
              <a:buChar char="•"/>
              <a:defRPr lang="en-US" dirty="0"/>
            </a:lvl4pPr>
            <a:lvl5pPr marL="1294167" indent="-285739">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6275884" y="1189176"/>
            <a:ext cx="5254643" cy="2144754"/>
          </a:xfrm>
        </p:spPr>
        <p:txBody>
          <a:bodyPr vert="horz" wrap="square" lIns="182880" tIns="146304" rIns="182880" bIns="146304" rtlCol="0">
            <a:spAutoFit/>
          </a:bodyPr>
          <a:lstStyle>
            <a:lvl1pPr marL="380985" indent="-380985">
              <a:buFont typeface="Arial" panose="020B0604020202020204" pitchFamily="34" charset="0"/>
              <a:buChar char="•"/>
              <a:defRPr lang="en-US" dirty="0"/>
            </a:lvl1pPr>
            <a:lvl2pPr marL="621882" indent="-285739">
              <a:buFont typeface="Arial" panose="020B0604020202020204" pitchFamily="34" charset="0"/>
              <a:buChar char="•"/>
              <a:defRPr lang="en-US" dirty="0"/>
            </a:lvl2pPr>
            <a:lvl3pPr marL="845977" indent="-285739">
              <a:buFont typeface="Arial" panose="020B0604020202020204" pitchFamily="34" charset="0"/>
              <a:buChar char="•"/>
              <a:defRPr lang="en-US" dirty="0"/>
            </a:lvl3pPr>
            <a:lvl4pPr marL="1070072" indent="-285739">
              <a:buFont typeface="Arial" panose="020B0604020202020204" pitchFamily="34" charset="0"/>
              <a:buChar char="•"/>
              <a:defRPr lang="en-US" dirty="0"/>
            </a:lvl4pPr>
            <a:lvl5pPr marL="1294167" indent="-285739">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956397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1" y="1189179"/>
            <a:ext cx="11653521" cy="2144754"/>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824954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528525" y="2625603"/>
            <a:ext cx="10363200" cy="1240140"/>
          </a:xfrm>
        </p:spPr>
        <p:txBody>
          <a:bodyPr anchor="ctr">
            <a:noAutofit/>
          </a:bodyPr>
          <a:lstStyle>
            <a:lvl1pPr algn="l">
              <a:defRPr sz="5333"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553859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1"/>
            <a:ext cx="12192000" cy="6990316"/>
          </a:xfrm>
          <a:prstGeom prst="rect">
            <a:avLst/>
          </a:prstGeom>
        </p:spPr>
      </p:pic>
      <p:sp>
        <p:nvSpPr>
          <p:cNvPr id="4" name="TextBox 3"/>
          <p:cNvSpPr txBox="1"/>
          <p:nvPr userDrawn="1"/>
        </p:nvSpPr>
        <p:spPr>
          <a:xfrm>
            <a:off x="3763618" y="-3790120"/>
            <a:ext cx="184731" cy="461665"/>
          </a:xfrm>
          <a:prstGeom prst="rect">
            <a:avLst/>
          </a:prstGeom>
          <a:noFill/>
        </p:spPr>
        <p:txBody>
          <a:bodyPr wrap="none" rtlCol="0">
            <a:spAutoFit/>
          </a:bodyPr>
          <a:lstStyle/>
          <a:p>
            <a:endParaRPr lang="en-US" sz="2400" dirty="0"/>
          </a:p>
        </p:txBody>
      </p:sp>
      <p:sp>
        <p:nvSpPr>
          <p:cNvPr id="6" name="TextBox 5"/>
          <p:cNvSpPr txBox="1"/>
          <p:nvPr userDrawn="1"/>
        </p:nvSpPr>
        <p:spPr>
          <a:xfrm>
            <a:off x="9914966" y="8139954"/>
            <a:ext cx="184731" cy="461665"/>
          </a:xfrm>
          <a:prstGeom prst="rect">
            <a:avLst/>
          </a:prstGeom>
          <a:noFill/>
        </p:spPr>
        <p:txBody>
          <a:bodyPr wrap="none" rtlCol="0">
            <a:spAutoFit/>
          </a:bodyPr>
          <a:lstStyle/>
          <a:p>
            <a:endParaRPr lang="en-US" sz="2400"/>
          </a:p>
        </p:txBody>
      </p:sp>
      <p:sp>
        <p:nvSpPr>
          <p:cNvPr id="10" name="Title 1"/>
          <p:cNvSpPr>
            <a:spLocks noGrp="1"/>
          </p:cNvSpPr>
          <p:nvPr>
            <p:ph type="title"/>
          </p:nvPr>
        </p:nvSpPr>
        <p:spPr>
          <a:xfrm>
            <a:off x="548864" y="2232571"/>
            <a:ext cx="8092721" cy="1667557"/>
          </a:xfrm>
        </p:spPr>
        <p:txBody>
          <a:bodyPr anchor="ctr" anchorCtr="0">
            <a:noAutofit/>
          </a:bodyPr>
          <a:lstStyle>
            <a:lvl1pPr algn="l">
              <a:defRPr sz="4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1918" y="6275881"/>
            <a:ext cx="591151" cy="353419"/>
          </a:xfrm>
          <a:prstGeom prst="rect">
            <a:avLst/>
          </a:prstGeom>
        </p:spPr>
      </p:pic>
      <p:sp>
        <p:nvSpPr>
          <p:cNvPr id="9" name="TextBox 8">
            <a:extLst>
              <a:ext uri="{FF2B5EF4-FFF2-40B4-BE49-F238E27FC236}">
                <a16:creationId xmlns:a16="http://schemas.microsoft.com/office/drawing/2014/main" id="{672B7607-11E6-634D-BE9F-0B7A69309613}"/>
              </a:ext>
            </a:extLst>
          </p:cNvPr>
          <p:cNvSpPr txBox="1"/>
          <p:nvPr userDrawn="1"/>
        </p:nvSpPr>
        <p:spPr>
          <a:xfrm>
            <a:off x="652200" y="6403251"/>
            <a:ext cx="5598619" cy="143565"/>
          </a:xfrm>
          <a:prstGeom prst="rect">
            <a:avLst/>
          </a:prstGeom>
          <a:noFill/>
        </p:spPr>
        <p:txBody>
          <a:bodyPr wrap="square" lIns="0" tIns="0" rIns="0" bIns="0" rtlCol="0">
            <a:spAutoFit/>
          </a:bodyPr>
          <a:lstStyle/>
          <a:p>
            <a:pPr defTabSz="609585">
              <a:defRPr/>
            </a:pPr>
            <a:r>
              <a:rPr lang="en-US" sz="933" dirty="0">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a:t>
            </a:r>
          </a:p>
        </p:txBody>
      </p:sp>
    </p:spTree>
    <p:extLst>
      <p:ext uri="{BB962C8B-B14F-4D97-AF65-F5344CB8AC3E}">
        <p14:creationId xmlns:p14="http://schemas.microsoft.com/office/powerpoint/2010/main" val="277613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4E3D3-1916-A349-A66E-17367F739AF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60E9AF1-7DC9-4348-8F78-B207595371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05E5CA-F6B5-6540-A38E-68981F8508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D7AFD1C2-1E57-7947-8CD7-3A682761A4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B58F78-324E-AC4F-B8A9-B8CC5C49DF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D3242E7C-0CA8-BE49-BC78-191FAC77DF1F}"/>
              </a:ext>
            </a:extLst>
          </p:cNvPr>
          <p:cNvSpPr>
            <a:spLocks noGrp="1"/>
          </p:cNvSpPr>
          <p:nvPr>
            <p:ph type="dt" sz="half" idx="10"/>
          </p:nvPr>
        </p:nvSpPr>
        <p:spPr/>
        <p:txBody>
          <a:bodyPr/>
          <a:lstStyle/>
          <a:p>
            <a:fld id="{FE345EC9-A4D2-C44C-93BD-314AEF9C148A}" type="datetimeFigureOut">
              <a:rPr lang="en-AU" smtClean="0"/>
              <a:t>30/9/21</a:t>
            </a:fld>
            <a:endParaRPr lang="en-AU"/>
          </a:p>
        </p:txBody>
      </p:sp>
      <p:sp>
        <p:nvSpPr>
          <p:cNvPr id="8" name="Footer Placeholder 7">
            <a:extLst>
              <a:ext uri="{FF2B5EF4-FFF2-40B4-BE49-F238E27FC236}">
                <a16:creationId xmlns:a16="http://schemas.microsoft.com/office/drawing/2014/main" id="{2D220230-D7F8-D147-A503-92959C5DA12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06EB7EF-5D4C-D34B-8600-25A67E59B641}"/>
              </a:ext>
            </a:extLst>
          </p:cNvPr>
          <p:cNvSpPr>
            <a:spLocks noGrp="1"/>
          </p:cNvSpPr>
          <p:nvPr>
            <p:ph type="sldNum" sz="quarter" idx="12"/>
          </p:nvPr>
        </p:nvSpPr>
        <p:spPr/>
        <p:txBody>
          <a:bodyPr/>
          <a:lstStyle/>
          <a:p>
            <a:fld id="{ABE56D90-02FD-4B43-BA68-8E36DF63712D}" type="slidenum">
              <a:rPr lang="en-AU" smtClean="0"/>
              <a:t>‹#›</a:t>
            </a:fld>
            <a:endParaRPr lang="en-AU"/>
          </a:p>
        </p:txBody>
      </p:sp>
    </p:spTree>
    <p:extLst>
      <p:ext uri="{BB962C8B-B14F-4D97-AF65-F5344CB8AC3E}">
        <p14:creationId xmlns:p14="http://schemas.microsoft.com/office/powerpoint/2010/main" val="1598343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9FE09-A435-E04B-B85A-646BD9636A4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509EE80-999C-8240-B539-B983FEDAB4CE}"/>
              </a:ext>
            </a:extLst>
          </p:cNvPr>
          <p:cNvSpPr>
            <a:spLocks noGrp="1"/>
          </p:cNvSpPr>
          <p:nvPr>
            <p:ph type="dt" sz="half" idx="10"/>
          </p:nvPr>
        </p:nvSpPr>
        <p:spPr/>
        <p:txBody>
          <a:bodyPr/>
          <a:lstStyle/>
          <a:p>
            <a:fld id="{FE345EC9-A4D2-C44C-93BD-314AEF9C148A}" type="datetimeFigureOut">
              <a:rPr lang="en-AU" smtClean="0"/>
              <a:t>30/9/21</a:t>
            </a:fld>
            <a:endParaRPr lang="en-AU"/>
          </a:p>
        </p:txBody>
      </p:sp>
      <p:sp>
        <p:nvSpPr>
          <p:cNvPr id="4" name="Footer Placeholder 3">
            <a:extLst>
              <a:ext uri="{FF2B5EF4-FFF2-40B4-BE49-F238E27FC236}">
                <a16:creationId xmlns:a16="http://schemas.microsoft.com/office/drawing/2014/main" id="{D64D3E2D-3A6E-354B-ABD8-D57D198B1ED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1E40C0D-9E11-E444-AFC9-BBD8B5B96BF3}"/>
              </a:ext>
            </a:extLst>
          </p:cNvPr>
          <p:cNvSpPr>
            <a:spLocks noGrp="1"/>
          </p:cNvSpPr>
          <p:nvPr>
            <p:ph type="sldNum" sz="quarter" idx="12"/>
          </p:nvPr>
        </p:nvSpPr>
        <p:spPr/>
        <p:txBody>
          <a:bodyPr/>
          <a:lstStyle/>
          <a:p>
            <a:fld id="{ABE56D90-02FD-4B43-BA68-8E36DF63712D}" type="slidenum">
              <a:rPr lang="en-AU" smtClean="0"/>
              <a:t>‹#›</a:t>
            </a:fld>
            <a:endParaRPr lang="en-AU"/>
          </a:p>
        </p:txBody>
      </p:sp>
    </p:spTree>
    <p:extLst>
      <p:ext uri="{BB962C8B-B14F-4D97-AF65-F5344CB8AC3E}">
        <p14:creationId xmlns:p14="http://schemas.microsoft.com/office/powerpoint/2010/main" val="3508260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BA0E82-843A-694B-A3DB-AC338B0AAE14}"/>
              </a:ext>
            </a:extLst>
          </p:cNvPr>
          <p:cNvSpPr>
            <a:spLocks noGrp="1"/>
          </p:cNvSpPr>
          <p:nvPr>
            <p:ph type="dt" sz="half" idx="10"/>
          </p:nvPr>
        </p:nvSpPr>
        <p:spPr/>
        <p:txBody>
          <a:bodyPr/>
          <a:lstStyle/>
          <a:p>
            <a:fld id="{FE345EC9-A4D2-C44C-93BD-314AEF9C148A}" type="datetimeFigureOut">
              <a:rPr lang="en-AU" smtClean="0"/>
              <a:t>30/9/21</a:t>
            </a:fld>
            <a:endParaRPr lang="en-AU"/>
          </a:p>
        </p:txBody>
      </p:sp>
      <p:sp>
        <p:nvSpPr>
          <p:cNvPr id="3" name="Footer Placeholder 2">
            <a:extLst>
              <a:ext uri="{FF2B5EF4-FFF2-40B4-BE49-F238E27FC236}">
                <a16:creationId xmlns:a16="http://schemas.microsoft.com/office/drawing/2014/main" id="{5068F6D0-8A0F-7F4F-92D1-94A87681F54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24D4EB2F-4AC4-1541-8A6B-72AD08F72844}"/>
              </a:ext>
            </a:extLst>
          </p:cNvPr>
          <p:cNvSpPr>
            <a:spLocks noGrp="1"/>
          </p:cNvSpPr>
          <p:nvPr>
            <p:ph type="sldNum" sz="quarter" idx="12"/>
          </p:nvPr>
        </p:nvSpPr>
        <p:spPr/>
        <p:txBody>
          <a:bodyPr/>
          <a:lstStyle/>
          <a:p>
            <a:fld id="{ABE56D90-02FD-4B43-BA68-8E36DF63712D}" type="slidenum">
              <a:rPr lang="en-AU" smtClean="0"/>
              <a:t>‹#›</a:t>
            </a:fld>
            <a:endParaRPr lang="en-AU"/>
          </a:p>
        </p:txBody>
      </p:sp>
    </p:spTree>
    <p:extLst>
      <p:ext uri="{BB962C8B-B14F-4D97-AF65-F5344CB8AC3E}">
        <p14:creationId xmlns:p14="http://schemas.microsoft.com/office/powerpoint/2010/main" val="102239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F1901-19EC-D241-9BBB-C1C23A6DB6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7CF31C8A-FF7A-264C-977A-7B08ABE014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6E7286AA-01F4-AB4B-BD95-09897E32B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A3D0BB-F3D2-7D42-87BF-88D33CD16E1E}"/>
              </a:ext>
            </a:extLst>
          </p:cNvPr>
          <p:cNvSpPr>
            <a:spLocks noGrp="1"/>
          </p:cNvSpPr>
          <p:nvPr>
            <p:ph type="dt" sz="half" idx="10"/>
          </p:nvPr>
        </p:nvSpPr>
        <p:spPr/>
        <p:txBody>
          <a:bodyPr/>
          <a:lstStyle/>
          <a:p>
            <a:fld id="{FE345EC9-A4D2-C44C-93BD-314AEF9C148A}" type="datetimeFigureOut">
              <a:rPr lang="en-AU" smtClean="0"/>
              <a:t>30/9/21</a:t>
            </a:fld>
            <a:endParaRPr lang="en-AU"/>
          </a:p>
        </p:txBody>
      </p:sp>
      <p:sp>
        <p:nvSpPr>
          <p:cNvPr id="6" name="Footer Placeholder 5">
            <a:extLst>
              <a:ext uri="{FF2B5EF4-FFF2-40B4-BE49-F238E27FC236}">
                <a16:creationId xmlns:a16="http://schemas.microsoft.com/office/drawing/2014/main" id="{3FDB5BF5-E570-5746-9EF2-0A57C7F0449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62122B9-2A87-194D-83BA-12D297CB78E2}"/>
              </a:ext>
            </a:extLst>
          </p:cNvPr>
          <p:cNvSpPr>
            <a:spLocks noGrp="1"/>
          </p:cNvSpPr>
          <p:nvPr>
            <p:ph type="sldNum" sz="quarter" idx="12"/>
          </p:nvPr>
        </p:nvSpPr>
        <p:spPr/>
        <p:txBody>
          <a:bodyPr/>
          <a:lstStyle/>
          <a:p>
            <a:fld id="{ABE56D90-02FD-4B43-BA68-8E36DF63712D}" type="slidenum">
              <a:rPr lang="en-AU" smtClean="0"/>
              <a:t>‹#›</a:t>
            </a:fld>
            <a:endParaRPr lang="en-AU"/>
          </a:p>
        </p:txBody>
      </p:sp>
    </p:spTree>
    <p:extLst>
      <p:ext uri="{BB962C8B-B14F-4D97-AF65-F5344CB8AC3E}">
        <p14:creationId xmlns:p14="http://schemas.microsoft.com/office/powerpoint/2010/main" val="177987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B6EEC-2962-D748-8BE6-67FD729672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D5E42760-3B1F-1C4F-A4A6-8BCFE5FC12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DC3464BC-66B4-1248-BE9A-C100851E81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5E5BB3-1106-AC4D-94E9-7A19E1329F3C}"/>
              </a:ext>
            </a:extLst>
          </p:cNvPr>
          <p:cNvSpPr>
            <a:spLocks noGrp="1"/>
          </p:cNvSpPr>
          <p:nvPr>
            <p:ph type="dt" sz="half" idx="10"/>
          </p:nvPr>
        </p:nvSpPr>
        <p:spPr/>
        <p:txBody>
          <a:bodyPr/>
          <a:lstStyle/>
          <a:p>
            <a:fld id="{FE345EC9-A4D2-C44C-93BD-314AEF9C148A}" type="datetimeFigureOut">
              <a:rPr lang="en-AU" smtClean="0"/>
              <a:t>30/9/21</a:t>
            </a:fld>
            <a:endParaRPr lang="en-AU"/>
          </a:p>
        </p:txBody>
      </p:sp>
      <p:sp>
        <p:nvSpPr>
          <p:cNvPr id="6" name="Footer Placeholder 5">
            <a:extLst>
              <a:ext uri="{FF2B5EF4-FFF2-40B4-BE49-F238E27FC236}">
                <a16:creationId xmlns:a16="http://schemas.microsoft.com/office/drawing/2014/main" id="{65E5C67C-ADDE-DE47-B660-E3E89907970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5458FA8-08FF-2E44-B7B2-F6E23FCB0CEB}"/>
              </a:ext>
            </a:extLst>
          </p:cNvPr>
          <p:cNvSpPr>
            <a:spLocks noGrp="1"/>
          </p:cNvSpPr>
          <p:nvPr>
            <p:ph type="sldNum" sz="quarter" idx="12"/>
          </p:nvPr>
        </p:nvSpPr>
        <p:spPr/>
        <p:txBody>
          <a:bodyPr/>
          <a:lstStyle/>
          <a:p>
            <a:fld id="{ABE56D90-02FD-4B43-BA68-8E36DF63712D}" type="slidenum">
              <a:rPr lang="en-AU" smtClean="0"/>
              <a:t>‹#›</a:t>
            </a:fld>
            <a:endParaRPr lang="en-AU"/>
          </a:p>
        </p:txBody>
      </p:sp>
    </p:spTree>
    <p:extLst>
      <p:ext uri="{BB962C8B-B14F-4D97-AF65-F5344CB8AC3E}">
        <p14:creationId xmlns:p14="http://schemas.microsoft.com/office/powerpoint/2010/main" val="805766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image" Target="../media/image1.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C95C10-CAF7-464F-A4A2-561E736990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A3E6699-D9AB-2649-99B3-A8941EDA4B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0ED9F0A-205A-004F-A067-CF381AEBEF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345EC9-A4D2-C44C-93BD-314AEF9C148A}" type="datetimeFigureOut">
              <a:rPr lang="en-AU" smtClean="0"/>
              <a:t>30/9/21</a:t>
            </a:fld>
            <a:endParaRPr lang="en-AU"/>
          </a:p>
        </p:txBody>
      </p:sp>
      <p:sp>
        <p:nvSpPr>
          <p:cNvPr id="5" name="Footer Placeholder 4">
            <a:extLst>
              <a:ext uri="{FF2B5EF4-FFF2-40B4-BE49-F238E27FC236}">
                <a16:creationId xmlns:a16="http://schemas.microsoft.com/office/drawing/2014/main" id="{EB7E9F4E-B125-D247-9331-9178879D06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5B8411C0-3051-0847-B71C-1573714FEC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E56D90-02FD-4B43-BA68-8E36DF63712D}" type="slidenum">
              <a:rPr lang="en-AU" smtClean="0"/>
              <a:t>‹#›</a:t>
            </a:fld>
            <a:endParaRPr lang="en-AU"/>
          </a:p>
        </p:txBody>
      </p:sp>
    </p:spTree>
    <p:extLst>
      <p:ext uri="{BB962C8B-B14F-4D97-AF65-F5344CB8AC3E}">
        <p14:creationId xmlns:p14="http://schemas.microsoft.com/office/powerpoint/2010/main" val="1696329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3248"/>
            <a:ext cx="11262360" cy="11430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457199" y="1371600"/>
            <a:ext cx="11262360" cy="473856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7" name="Picture 6"/>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Tree>
    <p:extLst>
      <p:ext uri="{BB962C8B-B14F-4D97-AF65-F5344CB8AC3E}">
        <p14:creationId xmlns:p14="http://schemas.microsoft.com/office/powerpoint/2010/main" val="27545064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p:txStyles>
    <p:titleStyle>
      <a:lvl1pPr algn="l" defTabSz="609576" rtl="0" eaLnBrk="1" latinLnBrk="0" hangingPunct="1">
        <a:spcBef>
          <a:spcPct val="0"/>
        </a:spcBef>
        <a:buNone/>
        <a:defRPr sz="3167"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indent="0" algn="l" defTabSz="609576" rtl="0" eaLnBrk="1" latinLnBrk="0" hangingPunct="1">
        <a:spcBef>
          <a:spcPct val="20000"/>
        </a:spcBef>
        <a:buFontTx/>
        <a:buNone/>
        <a:defRPr sz="2417" b="0" i="0" kern="1200">
          <a:solidFill>
            <a:schemeClr val="tx1"/>
          </a:solidFill>
          <a:latin typeface="Amazon Ember Regular" charset="0"/>
          <a:ea typeface="+mn-ea"/>
          <a:cs typeface="Amazon Ember Regular" charset="0"/>
        </a:defRPr>
      </a:lvl1pPr>
      <a:lvl2pPr marL="990560" indent="-380985" algn="l" defTabSz="609576" rtl="0" eaLnBrk="1" latinLnBrk="0" hangingPunct="1">
        <a:spcBef>
          <a:spcPct val="20000"/>
        </a:spcBef>
        <a:buFont typeface="Arial"/>
        <a:buChar char="•"/>
        <a:defRPr sz="2417" b="0" i="0" kern="1200">
          <a:solidFill>
            <a:schemeClr val="tx1"/>
          </a:solidFill>
          <a:latin typeface="Amazon Ember Regular" charset="0"/>
          <a:ea typeface="+mn-ea"/>
          <a:cs typeface="Amazon Ember Regular" charset="0"/>
        </a:defRPr>
      </a:lvl2pPr>
      <a:lvl3pPr marL="1523939" indent="-304788" algn="l" defTabSz="609576" rtl="0" eaLnBrk="1" latinLnBrk="0" hangingPunct="1">
        <a:spcBef>
          <a:spcPct val="20000"/>
        </a:spcBef>
        <a:buFont typeface="Arial"/>
        <a:buChar char="•"/>
        <a:defRPr sz="2167" b="0" i="0" kern="1200">
          <a:solidFill>
            <a:schemeClr val="tx1"/>
          </a:solidFill>
          <a:latin typeface="Amazon Ember Regular" charset="0"/>
          <a:ea typeface="+mn-ea"/>
          <a:cs typeface="Amazon Ember Regular" charset="0"/>
        </a:defRPr>
      </a:lvl3pPr>
      <a:lvl4pPr marL="2133515" indent="-304788" algn="l" defTabSz="609576" rtl="0" eaLnBrk="1" latinLnBrk="0" hangingPunct="1">
        <a:spcBef>
          <a:spcPct val="20000"/>
        </a:spcBef>
        <a:buFont typeface="Arial"/>
        <a:buChar char="–"/>
        <a:defRPr sz="1833" b="0" i="0" kern="1200">
          <a:solidFill>
            <a:schemeClr val="tx1"/>
          </a:solidFill>
          <a:latin typeface="Amazon Ember Regular" charset="0"/>
          <a:ea typeface="+mn-ea"/>
          <a:cs typeface="Amazon Ember Regular" charset="0"/>
        </a:defRPr>
      </a:lvl4pPr>
      <a:lvl5pPr marL="2743090" indent="-304788" algn="l" defTabSz="609576" rtl="0" eaLnBrk="1" latinLnBrk="0" hangingPunct="1">
        <a:spcBef>
          <a:spcPct val="20000"/>
        </a:spcBef>
        <a:buFont typeface="Arial"/>
        <a:buChar char="»"/>
        <a:defRPr sz="1583" b="0" i="0" kern="1200">
          <a:solidFill>
            <a:schemeClr val="tx1"/>
          </a:solidFill>
          <a:latin typeface="Amazon Ember Regular" charset="0"/>
          <a:ea typeface="+mn-ea"/>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6" rtl="0" eaLnBrk="1" latinLnBrk="0" hangingPunct="1">
        <a:defRPr sz="2400" kern="1200">
          <a:solidFill>
            <a:schemeClr val="tx1"/>
          </a:solidFill>
          <a:latin typeface="+mn-lt"/>
          <a:ea typeface="+mn-ea"/>
          <a:cs typeface="+mn-cs"/>
        </a:defRPr>
      </a:lvl1pPr>
      <a:lvl2pPr marL="609576" algn="l" defTabSz="609576" rtl="0" eaLnBrk="1" latinLnBrk="0" hangingPunct="1">
        <a:defRPr sz="2400" kern="1200">
          <a:solidFill>
            <a:schemeClr val="tx1"/>
          </a:solidFill>
          <a:latin typeface="+mn-lt"/>
          <a:ea typeface="+mn-ea"/>
          <a:cs typeface="+mn-cs"/>
        </a:defRPr>
      </a:lvl2pPr>
      <a:lvl3pPr marL="1219151" algn="l" defTabSz="609576" rtl="0" eaLnBrk="1" latinLnBrk="0" hangingPunct="1">
        <a:defRPr sz="2400" kern="1200">
          <a:solidFill>
            <a:schemeClr val="tx1"/>
          </a:solidFill>
          <a:latin typeface="+mn-lt"/>
          <a:ea typeface="+mn-ea"/>
          <a:cs typeface="+mn-cs"/>
        </a:defRPr>
      </a:lvl3pPr>
      <a:lvl4pPr marL="1828727" algn="l" defTabSz="609576" rtl="0" eaLnBrk="1" latinLnBrk="0" hangingPunct="1">
        <a:defRPr sz="2400" kern="1200">
          <a:solidFill>
            <a:schemeClr val="tx1"/>
          </a:solidFill>
          <a:latin typeface="+mn-lt"/>
          <a:ea typeface="+mn-ea"/>
          <a:cs typeface="+mn-cs"/>
        </a:defRPr>
      </a:lvl4pPr>
      <a:lvl5pPr marL="2438302" algn="l" defTabSz="609576" rtl="0" eaLnBrk="1" latinLnBrk="0" hangingPunct="1">
        <a:defRPr sz="2400" kern="1200">
          <a:solidFill>
            <a:schemeClr val="tx1"/>
          </a:solidFill>
          <a:latin typeface="+mn-lt"/>
          <a:ea typeface="+mn-ea"/>
          <a:cs typeface="+mn-cs"/>
        </a:defRPr>
      </a:lvl5pPr>
      <a:lvl6pPr marL="3047878" algn="l" defTabSz="609576" rtl="0" eaLnBrk="1" latinLnBrk="0" hangingPunct="1">
        <a:defRPr sz="2400" kern="1200">
          <a:solidFill>
            <a:schemeClr val="tx1"/>
          </a:solidFill>
          <a:latin typeface="+mn-lt"/>
          <a:ea typeface="+mn-ea"/>
          <a:cs typeface="+mn-cs"/>
        </a:defRPr>
      </a:lvl6pPr>
      <a:lvl7pPr marL="3657454" algn="l" defTabSz="609576" rtl="0" eaLnBrk="1" latinLnBrk="0" hangingPunct="1">
        <a:defRPr sz="2400" kern="1200">
          <a:solidFill>
            <a:schemeClr val="tx1"/>
          </a:solidFill>
          <a:latin typeface="+mn-lt"/>
          <a:ea typeface="+mn-ea"/>
          <a:cs typeface="+mn-cs"/>
        </a:defRPr>
      </a:lvl7pPr>
      <a:lvl8pPr marL="4267029" algn="l" defTabSz="609576" rtl="0" eaLnBrk="1" latinLnBrk="0" hangingPunct="1">
        <a:defRPr sz="2400" kern="1200">
          <a:solidFill>
            <a:schemeClr val="tx1"/>
          </a:solidFill>
          <a:latin typeface="+mn-lt"/>
          <a:ea typeface="+mn-ea"/>
          <a:cs typeface="+mn-cs"/>
        </a:defRPr>
      </a:lvl8pPr>
      <a:lvl9pPr marL="4876605" algn="l" defTabSz="609576"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p15:clr>
            <a:srgbClr val="F26B43"/>
          </p15:clr>
        </p15:guide>
        <p15:guide id="2" pos="8856">
          <p15:clr>
            <a:srgbClr val="F26B43"/>
          </p15:clr>
        </p15:guide>
        <p15:guide id="3" orient="horz" pos="1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25.svg"/><Relationship Id="rId5" Type="http://schemas.openxmlformats.org/officeDocument/2006/relationships/image" Target="../media/image23.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29.svg"/><Relationship Id="rId5" Type="http://schemas.openxmlformats.org/officeDocument/2006/relationships/image" Target="../media/image17.png"/><Relationship Id="rId10" Type="http://schemas.openxmlformats.org/officeDocument/2006/relationships/image" Target="../media/image32.svg"/><Relationship Id="rId4" Type="http://schemas.openxmlformats.org/officeDocument/2006/relationships/image" Target="../media/image28.sv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9.xml"/><Relationship Id="rId6" Type="http://schemas.openxmlformats.org/officeDocument/2006/relationships/image" Target="../media/image25.svg"/><Relationship Id="rId5" Type="http://schemas.openxmlformats.org/officeDocument/2006/relationships/image" Target="../media/image23.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4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40.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40.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40.xml"/><Relationship Id="rId5" Type="http://schemas.openxmlformats.org/officeDocument/2006/relationships/image" Target="../media/image1.png"/><Relationship Id="rId4" Type="http://schemas.openxmlformats.org/officeDocument/2006/relationships/hyperlink" Target="https://en.wikipedia.org/wiki/File:MARSEILLE_MAERSK_(2018)_(26339401978).jp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40.xml"/><Relationship Id="rId5" Type="http://schemas.openxmlformats.org/officeDocument/2006/relationships/image" Target="../media/image1.png"/><Relationship Id="rId4" Type="http://schemas.openxmlformats.org/officeDocument/2006/relationships/hyperlink" Target="https://en.wikipedia.org/wiki/File:MARSEILLE_MAERSK_(2018)_(26339401978).jp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40.xml"/><Relationship Id="rId5" Type="http://schemas.openxmlformats.org/officeDocument/2006/relationships/image" Target="../media/image1.png"/><Relationship Id="rId4" Type="http://schemas.openxmlformats.org/officeDocument/2006/relationships/hyperlink" Target="https://en.wikipedia.org/wiki/File:MARSEILLE_MAERSK_(2018)_(26339401978).jp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40.xml"/><Relationship Id="rId5" Type="http://schemas.openxmlformats.org/officeDocument/2006/relationships/image" Target="../media/image1.png"/><Relationship Id="rId4" Type="http://schemas.openxmlformats.org/officeDocument/2006/relationships/hyperlink" Target="https://en.wikipedia.org/wiki/File:MARSEILLE_MAERSK_(2018)_(26339401978).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3.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9964-8123-4B45-BAC2-CFB3282653E3}"/>
              </a:ext>
            </a:extLst>
          </p:cNvPr>
          <p:cNvSpPr>
            <a:spLocks noGrp="1"/>
          </p:cNvSpPr>
          <p:nvPr>
            <p:ph type="title"/>
          </p:nvPr>
        </p:nvSpPr>
        <p:spPr/>
        <p:txBody>
          <a:bodyPr/>
          <a:lstStyle/>
          <a:p>
            <a:r>
              <a:rPr lang="en-US" dirty="0"/>
              <a:t>Change log</a:t>
            </a:r>
          </a:p>
        </p:txBody>
      </p:sp>
      <p:sp>
        <p:nvSpPr>
          <p:cNvPr id="3" name="Title 1">
            <a:extLst>
              <a:ext uri="{FF2B5EF4-FFF2-40B4-BE49-F238E27FC236}">
                <a16:creationId xmlns:a16="http://schemas.microsoft.com/office/drawing/2014/main" id="{D6D386C8-80FE-F140-900E-BA3405997C71}"/>
              </a:ext>
            </a:extLst>
          </p:cNvPr>
          <p:cNvSpPr txBox="1">
            <a:spLocks/>
          </p:cNvSpPr>
          <p:nvPr/>
        </p:nvSpPr>
        <p:spPr>
          <a:xfrm>
            <a:off x="838200" y="1690688"/>
            <a:ext cx="10515600" cy="45272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1450" marR="0" lvl="0" indent="-17145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j-ea"/>
                <a:cs typeface="+mj-cs"/>
              </a:rPr>
              <a:t>September 2021</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Updated </a:t>
            </a:r>
            <a:r>
              <a:rPr lang="en-US" sz="1400" dirty="0">
                <a:solidFill>
                  <a:prstClr val="black"/>
                </a:solidFill>
                <a:latin typeface="Calibri" panose="020F0502020204030204"/>
              </a:rPr>
              <a:t>copyright footer on all slides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439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6">
            <a:extLst>
              <a:ext uri="{FF2B5EF4-FFF2-40B4-BE49-F238E27FC236}">
                <a16:creationId xmlns:a16="http://schemas.microsoft.com/office/drawing/2014/main" id="{E8E2FFD9-2D39-4279-869D-C998BC787753}"/>
              </a:ext>
            </a:extLst>
          </p:cNvPr>
          <p:cNvSpPr txBox="1">
            <a:spLocks/>
          </p:cNvSpPr>
          <p:nvPr/>
        </p:nvSpPr>
        <p:spPr>
          <a:xfrm>
            <a:off x="748257" y="4296063"/>
            <a:ext cx="2595092" cy="399011"/>
          </a:xfrm>
          <a:prstGeom prst="rect">
            <a:avLst/>
          </a:prstGeom>
        </p:spPr>
        <p:txBody>
          <a:bodyPr/>
          <a:lstStyle>
            <a:defPPr>
              <a:defRPr lang="en-US"/>
            </a:defPPr>
            <a:lvl1pPr indent="0" algn="ctr">
              <a:spcBef>
                <a:spcPct val="20000"/>
              </a:spcBef>
              <a:buFontTx/>
              <a:buNone/>
              <a:defRPr b="0" i="0">
                <a:solidFill>
                  <a:schemeClr val="bg1"/>
                </a:solidFill>
                <a:latin typeface="Amazon Ember Regular" charset="0"/>
                <a:cs typeface="Amazon Ember Regular" charset="0"/>
              </a:defRPr>
            </a:lvl1pPr>
            <a:lvl2pPr marL="742950" indent="-285750">
              <a:spcBef>
                <a:spcPct val="20000"/>
              </a:spcBef>
              <a:buFont typeface="Arial"/>
              <a:buChar char="•"/>
              <a:defRPr sz="2000" b="0" i="0">
                <a:solidFill>
                  <a:schemeClr val="bg1"/>
                </a:solidFill>
                <a:latin typeface="Amazon Ember Regular" charset="0"/>
                <a:cs typeface="Amazon Ember Regular" charset="0"/>
              </a:defRPr>
            </a:lvl2pPr>
            <a:lvl3pPr marL="1143000" indent="-228600">
              <a:spcBef>
                <a:spcPct val="20000"/>
              </a:spcBef>
              <a:buFont typeface="Arial"/>
              <a:buChar char="•"/>
              <a:defRPr b="0" i="0">
                <a:solidFill>
                  <a:schemeClr val="bg1"/>
                </a:solidFill>
                <a:latin typeface="Amazon Ember Regular" charset="0"/>
                <a:cs typeface="Amazon Ember Regular" charset="0"/>
              </a:defRPr>
            </a:lvl3pPr>
            <a:lvl4pPr marL="1600200" indent="-228600">
              <a:spcBef>
                <a:spcPct val="20000"/>
              </a:spcBef>
              <a:buFont typeface="Arial"/>
              <a:buChar char="–"/>
              <a:defRPr sz="1600" b="0" i="0">
                <a:solidFill>
                  <a:schemeClr val="bg1"/>
                </a:solidFill>
                <a:latin typeface="Amazon Ember Regular" charset="0"/>
                <a:cs typeface="Amazon Ember Regular" charset="0"/>
              </a:defRPr>
            </a:lvl4pPr>
            <a:lvl5pPr marL="2057400" indent="-228600">
              <a:spcBef>
                <a:spcPct val="20000"/>
              </a:spcBef>
              <a:buFont typeface="Arial"/>
              <a:buChar char="»"/>
              <a:defRPr sz="1600" b="0" i="0">
                <a:solidFill>
                  <a:schemeClr val="bg1"/>
                </a:solidFill>
                <a:latin typeface="Amazon Ember Regular" charset="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609576"/>
            <a:r>
              <a:rPr lang="en-US" sz="2824" dirty="0">
                <a:solidFill>
                  <a:srgbClr val="FFFFFF"/>
                </a:solidFill>
              </a:rPr>
              <a:t>Local Laptop</a:t>
            </a:r>
          </a:p>
        </p:txBody>
      </p:sp>
      <p:sp>
        <p:nvSpPr>
          <p:cNvPr id="12" name="Content Placeholder 7">
            <a:extLst>
              <a:ext uri="{FF2B5EF4-FFF2-40B4-BE49-F238E27FC236}">
                <a16:creationId xmlns:a16="http://schemas.microsoft.com/office/drawing/2014/main" id="{077F7FCE-1045-4F86-B3E0-8F2C0F754CD9}"/>
              </a:ext>
            </a:extLst>
          </p:cNvPr>
          <p:cNvSpPr txBox="1">
            <a:spLocks/>
          </p:cNvSpPr>
          <p:nvPr/>
        </p:nvSpPr>
        <p:spPr>
          <a:xfrm>
            <a:off x="3444934" y="4306499"/>
            <a:ext cx="2596896" cy="399011"/>
          </a:xfrm>
          <a:prstGeom prst="rect">
            <a:avLst/>
          </a:prstGeom>
        </p:spPr>
        <p:txBody>
          <a:bodyPr/>
          <a:lstStyle>
            <a:defPPr>
              <a:defRPr lang="en-US"/>
            </a:defPPr>
            <a:lvl1pPr indent="0" algn="ctr">
              <a:spcBef>
                <a:spcPct val="20000"/>
              </a:spcBef>
              <a:buFontTx/>
              <a:buNone/>
              <a:defRPr b="0" i="0">
                <a:solidFill>
                  <a:schemeClr val="bg1"/>
                </a:solidFill>
                <a:latin typeface="Amazon Ember Regular" charset="0"/>
                <a:cs typeface="Amazon Ember Regular" charset="0"/>
              </a:defRPr>
            </a:lvl1pPr>
            <a:lvl2pPr marL="742950" indent="-285750">
              <a:spcBef>
                <a:spcPct val="20000"/>
              </a:spcBef>
              <a:buFont typeface="Arial"/>
              <a:buChar char="•"/>
              <a:defRPr sz="2000" b="0" i="0">
                <a:solidFill>
                  <a:schemeClr val="bg1"/>
                </a:solidFill>
                <a:latin typeface="Amazon Ember Regular" charset="0"/>
                <a:cs typeface="Amazon Ember Regular" charset="0"/>
              </a:defRPr>
            </a:lvl2pPr>
            <a:lvl3pPr marL="1143000" indent="-228600">
              <a:spcBef>
                <a:spcPct val="20000"/>
              </a:spcBef>
              <a:buFont typeface="Arial"/>
              <a:buChar char="•"/>
              <a:defRPr b="0" i="0">
                <a:solidFill>
                  <a:schemeClr val="bg1"/>
                </a:solidFill>
                <a:latin typeface="Amazon Ember Regular" charset="0"/>
                <a:cs typeface="Amazon Ember Regular" charset="0"/>
              </a:defRPr>
            </a:lvl3pPr>
            <a:lvl4pPr marL="1600200" indent="-228600">
              <a:spcBef>
                <a:spcPct val="20000"/>
              </a:spcBef>
              <a:buFont typeface="Arial"/>
              <a:buChar char="–"/>
              <a:defRPr sz="1600" b="0" i="0">
                <a:solidFill>
                  <a:schemeClr val="bg1"/>
                </a:solidFill>
                <a:latin typeface="Amazon Ember Regular" charset="0"/>
                <a:cs typeface="Amazon Ember Regular" charset="0"/>
              </a:defRPr>
            </a:lvl4pPr>
            <a:lvl5pPr marL="2057400" indent="-228600">
              <a:spcBef>
                <a:spcPct val="20000"/>
              </a:spcBef>
              <a:buFont typeface="Arial"/>
              <a:buChar char="»"/>
              <a:defRPr sz="1600" b="0" i="0">
                <a:solidFill>
                  <a:schemeClr val="bg1"/>
                </a:solidFill>
                <a:latin typeface="Amazon Ember Regular" charset="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609576"/>
            <a:r>
              <a:rPr lang="en-US" sz="2824" dirty="0">
                <a:solidFill>
                  <a:srgbClr val="FFFFFF"/>
                </a:solidFill>
              </a:rPr>
              <a:t>Staging / QA</a:t>
            </a:r>
          </a:p>
        </p:txBody>
      </p:sp>
      <p:sp>
        <p:nvSpPr>
          <p:cNvPr id="13" name="Content Placeholder 8">
            <a:extLst>
              <a:ext uri="{FF2B5EF4-FFF2-40B4-BE49-F238E27FC236}">
                <a16:creationId xmlns:a16="http://schemas.microsoft.com/office/drawing/2014/main" id="{D7BCCF3B-9207-4B04-808E-42CA1845A795}"/>
              </a:ext>
            </a:extLst>
          </p:cNvPr>
          <p:cNvSpPr txBox="1">
            <a:spLocks/>
          </p:cNvSpPr>
          <p:nvPr/>
        </p:nvSpPr>
        <p:spPr>
          <a:xfrm>
            <a:off x="6150173" y="4306499"/>
            <a:ext cx="2596896" cy="399011"/>
          </a:xfrm>
          <a:prstGeom prst="rect">
            <a:avLst/>
          </a:prstGeom>
        </p:spPr>
        <p:txBody>
          <a:bodyPr/>
          <a:lstStyle>
            <a:defPPr>
              <a:defRPr lang="en-US"/>
            </a:defPPr>
            <a:lvl1pPr indent="0" algn="ctr">
              <a:spcBef>
                <a:spcPct val="20000"/>
              </a:spcBef>
              <a:buFontTx/>
              <a:buNone/>
              <a:defRPr b="0" i="0">
                <a:solidFill>
                  <a:schemeClr val="bg1"/>
                </a:solidFill>
                <a:latin typeface="Amazon Ember Regular" charset="0"/>
                <a:cs typeface="Amazon Ember Regular" charset="0"/>
              </a:defRPr>
            </a:lvl1pPr>
            <a:lvl2pPr marL="742950" indent="-285750">
              <a:spcBef>
                <a:spcPct val="20000"/>
              </a:spcBef>
              <a:buFont typeface="Arial"/>
              <a:buChar char="•"/>
              <a:defRPr sz="2000" b="0" i="0">
                <a:solidFill>
                  <a:schemeClr val="bg1"/>
                </a:solidFill>
                <a:latin typeface="Amazon Ember Regular" charset="0"/>
                <a:cs typeface="Amazon Ember Regular" charset="0"/>
              </a:defRPr>
            </a:lvl2pPr>
            <a:lvl3pPr marL="1143000" indent="-228600">
              <a:spcBef>
                <a:spcPct val="20000"/>
              </a:spcBef>
              <a:buFont typeface="Arial"/>
              <a:buChar char="•"/>
              <a:defRPr b="0" i="0">
                <a:solidFill>
                  <a:schemeClr val="bg1"/>
                </a:solidFill>
                <a:latin typeface="Amazon Ember Regular" charset="0"/>
                <a:cs typeface="Amazon Ember Regular" charset="0"/>
              </a:defRPr>
            </a:lvl3pPr>
            <a:lvl4pPr marL="1600200" indent="-228600">
              <a:spcBef>
                <a:spcPct val="20000"/>
              </a:spcBef>
              <a:buFont typeface="Arial"/>
              <a:buChar char="–"/>
              <a:defRPr sz="1600" b="0" i="0">
                <a:solidFill>
                  <a:schemeClr val="bg1"/>
                </a:solidFill>
                <a:latin typeface="Amazon Ember Regular" charset="0"/>
                <a:cs typeface="Amazon Ember Regular" charset="0"/>
              </a:defRPr>
            </a:lvl4pPr>
            <a:lvl5pPr marL="2057400" indent="-228600">
              <a:spcBef>
                <a:spcPct val="20000"/>
              </a:spcBef>
              <a:buFont typeface="Arial"/>
              <a:buChar char="»"/>
              <a:defRPr sz="1600" b="0" i="0">
                <a:solidFill>
                  <a:schemeClr val="bg1"/>
                </a:solidFill>
                <a:latin typeface="Amazon Ember Regular" charset="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609576"/>
            <a:r>
              <a:rPr lang="en-US" sz="2824" dirty="0">
                <a:solidFill>
                  <a:srgbClr val="FFFFFF"/>
                </a:solidFill>
              </a:rPr>
              <a:t>Production</a:t>
            </a:r>
          </a:p>
        </p:txBody>
      </p:sp>
      <p:sp>
        <p:nvSpPr>
          <p:cNvPr id="14" name="Content Placeholder 9">
            <a:extLst>
              <a:ext uri="{FF2B5EF4-FFF2-40B4-BE49-F238E27FC236}">
                <a16:creationId xmlns:a16="http://schemas.microsoft.com/office/drawing/2014/main" id="{08B5EA81-9FC3-4A07-8743-75D9151FF64F}"/>
              </a:ext>
            </a:extLst>
          </p:cNvPr>
          <p:cNvSpPr txBox="1">
            <a:spLocks/>
          </p:cNvSpPr>
          <p:nvPr/>
        </p:nvSpPr>
        <p:spPr>
          <a:xfrm>
            <a:off x="9257055" y="4342392"/>
            <a:ext cx="1763558" cy="399011"/>
          </a:xfrm>
          <a:prstGeom prst="rect">
            <a:avLst/>
          </a:prstGeom>
        </p:spPr>
        <p:txBody>
          <a:bodyPr/>
          <a:lstStyle>
            <a:defPPr>
              <a:defRPr lang="en-US"/>
            </a:defPPr>
            <a:lvl1pPr indent="0" algn="ctr">
              <a:spcBef>
                <a:spcPct val="20000"/>
              </a:spcBef>
              <a:buFontTx/>
              <a:buNone/>
              <a:defRPr b="0" i="0">
                <a:solidFill>
                  <a:schemeClr val="bg1"/>
                </a:solidFill>
                <a:latin typeface="Amazon Ember Regular" charset="0"/>
                <a:cs typeface="Amazon Ember Regular" charset="0"/>
              </a:defRPr>
            </a:lvl1pPr>
            <a:lvl2pPr marL="742950" indent="-285750">
              <a:spcBef>
                <a:spcPct val="20000"/>
              </a:spcBef>
              <a:buFont typeface="Arial"/>
              <a:buChar char="•"/>
              <a:defRPr sz="2000" b="0" i="0">
                <a:solidFill>
                  <a:schemeClr val="bg1"/>
                </a:solidFill>
                <a:latin typeface="Amazon Ember Regular" charset="0"/>
                <a:cs typeface="Amazon Ember Regular" charset="0"/>
              </a:defRPr>
            </a:lvl2pPr>
            <a:lvl3pPr marL="1143000" indent="-228600">
              <a:spcBef>
                <a:spcPct val="20000"/>
              </a:spcBef>
              <a:buFont typeface="Arial"/>
              <a:buChar char="•"/>
              <a:defRPr b="0" i="0">
                <a:solidFill>
                  <a:schemeClr val="bg1"/>
                </a:solidFill>
                <a:latin typeface="Amazon Ember Regular" charset="0"/>
                <a:cs typeface="Amazon Ember Regular" charset="0"/>
              </a:defRPr>
            </a:lvl3pPr>
            <a:lvl4pPr marL="1600200" indent="-228600">
              <a:spcBef>
                <a:spcPct val="20000"/>
              </a:spcBef>
              <a:buFont typeface="Arial"/>
              <a:buChar char="–"/>
              <a:defRPr sz="1600" b="0" i="0">
                <a:solidFill>
                  <a:schemeClr val="bg1"/>
                </a:solidFill>
                <a:latin typeface="Amazon Ember Regular" charset="0"/>
                <a:cs typeface="Amazon Ember Regular" charset="0"/>
              </a:defRPr>
            </a:lvl4pPr>
            <a:lvl5pPr marL="2057400" indent="-228600">
              <a:spcBef>
                <a:spcPct val="20000"/>
              </a:spcBef>
              <a:buFont typeface="Arial"/>
              <a:buChar char="»"/>
              <a:defRPr sz="1600" b="0" i="0">
                <a:solidFill>
                  <a:schemeClr val="bg1"/>
                </a:solidFill>
                <a:latin typeface="Amazon Ember Regular" charset="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609576"/>
            <a:r>
              <a:rPr lang="en-US" sz="2824" dirty="0">
                <a:solidFill>
                  <a:srgbClr val="FFFFFF"/>
                </a:solidFill>
              </a:rPr>
              <a:t>On-Prem</a:t>
            </a:r>
          </a:p>
          <a:p>
            <a:pPr defTabSz="609576"/>
            <a:endParaRPr lang="en-US" sz="2824" dirty="0">
              <a:solidFill>
                <a:srgbClr val="FFFFFF"/>
              </a:solidFill>
            </a:endParaRPr>
          </a:p>
        </p:txBody>
      </p:sp>
      <p:sp>
        <p:nvSpPr>
          <p:cNvPr id="19" name="Title 2">
            <a:extLst>
              <a:ext uri="{FF2B5EF4-FFF2-40B4-BE49-F238E27FC236}">
                <a16:creationId xmlns:a16="http://schemas.microsoft.com/office/drawing/2014/main" id="{09448DEC-A2E6-4408-A9CD-7648C3FD41B7}"/>
              </a:ext>
            </a:extLst>
          </p:cNvPr>
          <p:cNvSpPr txBox="1">
            <a:spLocks/>
          </p:cNvSpPr>
          <p:nvPr/>
        </p:nvSpPr>
        <p:spPr>
          <a:xfrm>
            <a:off x="269240" y="289511"/>
            <a:ext cx="11655840" cy="899665"/>
          </a:xfrm>
          <a:prstGeom prst="rect">
            <a:avLst/>
          </a:prstGeom>
        </p:spPr>
        <p:txBody>
          <a:bodyPr vert="horz" wrap="square" lIns="152400" tIns="121920" rIns="152400" bIns="121920" rtlCol="0" anchor="t">
            <a:noAutofit/>
          </a:bodyPr>
          <a:lstStyle>
            <a:lvl1pPr algn="l" defTabSz="1097278" rtl="0" eaLnBrk="1" latinLnBrk="0" hangingPunct="1">
              <a:lnSpc>
                <a:spcPct val="90000"/>
              </a:lnSpc>
              <a:spcBef>
                <a:spcPct val="0"/>
              </a:spcBef>
              <a:buNone/>
              <a:defRPr lang="en-US" sz="4800" b="0" kern="1200" cap="none" spc="-120"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defTabSz="914362"/>
            <a:r>
              <a:rPr lang="en-US" sz="4000" spc="-100" dirty="0">
                <a:solidFill>
                  <a:srgbClr val="FFFFFF"/>
                </a:solidFill>
              </a:rPr>
              <a:t>Different environments</a:t>
            </a:r>
          </a:p>
        </p:txBody>
      </p:sp>
      <p:pic>
        <p:nvPicPr>
          <p:cNvPr id="20" name="Graphic 19">
            <a:extLst>
              <a:ext uri="{FF2B5EF4-FFF2-40B4-BE49-F238E27FC236}">
                <a16:creationId xmlns:a16="http://schemas.microsoft.com/office/drawing/2014/main" id="{93532DF0-F53D-0B41-ABA2-BFCF13AA4B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401" y="1622714"/>
            <a:ext cx="3000375" cy="3000375"/>
          </a:xfrm>
          <a:prstGeom prst="rect">
            <a:avLst/>
          </a:prstGeom>
        </p:spPr>
      </p:pic>
      <p:pic>
        <p:nvPicPr>
          <p:cNvPr id="5" name="Graphic 4">
            <a:extLst>
              <a:ext uri="{FF2B5EF4-FFF2-40B4-BE49-F238E27FC236}">
                <a16:creationId xmlns:a16="http://schemas.microsoft.com/office/drawing/2014/main" id="{9023F12E-CE0F-A745-A322-506B5B7991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7097" y="1316616"/>
            <a:ext cx="3612570" cy="3612570"/>
          </a:xfrm>
          <a:prstGeom prst="rect">
            <a:avLst/>
          </a:prstGeom>
        </p:spPr>
      </p:pic>
      <p:pic>
        <p:nvPicPr>
          <p:cNvPr id="21" name="Graphic 20">
            <a:extLst>
              <a:ext uri="{FF2B5EF4-FFF2-40B4-BE49-F238E27FC236}">
                <a16:creationId xmlns:a16="http://schemas.microsoft.com/office/drawing/2014/main" id="{3F3CDEFF-DA5B-A44E-A7EF-0101839C3DC4}"/>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5642333" y="1316616"/>
            <a:ext cx="3612570" cy="3612570"/>
          </a:xfrm>
          <a:prstGeom prst="rect">
            <a:avLst/>
          </a:prstGeom>
        </p:spPr>
      </p:pic>
      <p:pic>
        <p:nvPicPr>
          <p:cNvPr id="22" name="Graphic 21">
            <a:extLst>
              <a:ext uri="{FF2B5EF4-FFF2-40B4-BE49-F238E27FC236}">
                <a16:creationId xmlns:a16="http://schemas.microsoft.com/office/drawing/2014/main" id="{7ECAD0BF-035F-7642-A347-CF43A3685DC9}"/>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8332549" y="1316616"/>
            <a:ext cx="3612570" cy="3612570"/>
          </a:xfrm>
          <a:prstGeom prst="rect">
            <a:avLst/>
          </a:prstGeom>
        </p:spPr>
      </p:pic>
    </p:spTree>
    <p:extLst>
      <p:ext uri="{BB962C8B-B14F-4D97-AF65-F5344CB8AC3E}">
        <p14:creationId xmlns:p14="http://schemas.microsoft.com/office/powerpoint/2010/main" val="333138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6">
            <a:extLst>
              <a:ext uri="{FF2B5EF4-FFF2-40B4-BE49-F238E27FC236}">
                <a16:creationId xmlns:a16="http://schemas.microsoft.com/office/drawing/2014/main" id="{DAF8F8DC-E36D-4153-8497-4EE2CE001C70}"/>
              </a:ext>
            </a:extLst>
          </p:cNvPr>
          <p:cNvSpPr txBox="1">
            <a:spLocks/>
          </p:cNvSpPr>
          <p:nvPr/>
        </p:nvSpPr>
        <p:spPr>
          <a:xfrm>
            <a:off x="748257" y="5039478"/>
            <a:ext cx="2595092" cy="399011"/>
          </a:xfrm>
          <a:prstGeom prst="rect">
            <a:avLst/>
          </a:prstGeom>
        </p:spPr>
        <p:txBody>
          <a:bodyPr/>
          <a:lstStyle>
            <a:defPPr>
              <a:defRPr lang="en-US"/>
            </a:defPPr>
            <a:lvl1pPr indent="0" algn="ctr">
              <a:spcBef>
                <a:spcPct val="20000"/>
              </a:spcBef>
              <a:buFontTx/>
              <a:buNone/>
              <a:defRPr b="0" i="0">
                <a:solidFill>
                  <a:schemeClr val="bg1"/>
                </a:solidFill>
                <a:latin typeface="Amazon Ember Regular" charset="0"/>
                <a:cs typeface="Amazon Ember Regular" charset="0"/>
              </a:defRPr>
            </a:lvl1pPr>
            <a:lvl2pPr marL="742950" indent="-285750">
              <a:spcBef>
                <a:spcPct val="20000"/>
              </a:spcBef>
              <a:buFont typeface="Arial"/>
              <a:buChar char="•"/>
              <a:defRPr sz="2000" b="0" i="0">
                <a:solidFill>
                  <a:schemeClr val="bg1"/>
                </a:solidFill>
                <a:latin typeface="Amazon Ember Regular" charset="0"/>
                <a:cs typeface="Amazon Ember Regular" charset="0"/>
              </a:defRPr>
            </a:lvl2pPr>
            <a:lvl3pPr marL="1143000" indent="-228600">
              <a:spcBef>
                <a:spcPct val="20000"/>
              </a:spcBef>
              <a:buFont typeface="Arial"/>
              <a:buChar char="•"/>
              <a:defRPr b="0" i="0">
                <a:solidFill>
                  <a:schemeClr val="bg1"/>
                </a:solidFill>
                <a:latin typeface="Amazon Ember Regular" charset="0"/>
                <a:cs typeface="Amazon Ember Regular" charset="0"/>
              </a:defRPr>
            </a:lvl3pPr>
            <a:lvl4pPr marL="1600200" indent="-228600">
              <a:spcBef>
                <a:spcPct val="20000"/>
              </a:spcBef>
              <a:buFont typeface="Arial"/>
              <a:buChar char="–"/>
              <a:defRPr sz="1600" b="0" i="0">
                <a:solidFill>
                  <a:schemeClr val="bg1"/>
                </a:solidFill>
                <a:latin typeface="Amazon Ember Regular" charset="0"/>
                <a:cs typeface="Amazon Ember Regular" charset="0"/>
              </a:defRPr>
            </a:lvl4pPr>
            <a:lvl5pPr marL="2057400" indent="-228600">
              <a:spcBef>
                <a:spcPct val="20000"/>
              </a:spcBef>
              <a:buFont typeface="Arial"/>
              <a:buChar char="»"/>
              <a:defRPr sz="1600" b="0" i="0">
                <a:solidFill>
                  <a:schemeClr val="bg1"/>
                </a:solidFill>
                <a:latin typeface="Amazon Ember Regular" charset="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609576"/>
            <a:r>
              <a:rPr lang="en-US" sz="2824" dirty="0">
                <a:solidFill>
                  <a:srgbClr val="FFFFFF"/>
                </a:solidFill>
              </a:rPr>
              <a:t>Local Laptop</a:t>
            </a:r>
          </a:p>
        </p:txBody>
      </p:sp>
      <p:sp>
        <p:nvSpPr>
          <p:cNvPr id="28" name="Content Placeholder 7">
            <a:extLst>
              <a:ext uri="{FF2B5EF4-FFF2-40B4-BE49-F238E27FC236}">
                <a16:creationId xmlns:a16="http://schemas.microsoft.com/office/drawing/2014/main" id="{CDB1A866-DA12-44B6-B1F7-BE0271493230}"/>
              </a:ext>
            </a:extLst>
          </p:cNvPr>
          <p:cNvSpPr txBox="1">
            <a:spLocks/>
          </p:cNvSpPr>
          <p:nvPr/>
        </p:nvSpPr>
        <p:spPr>
          <a:xfrm>
            <a:off x="3444934" y="5049914"/>
            <a:ext cx="2596896" cy="399011"/>
          </a:xfrm>
          <a:prstGeom prst="rect">
            <a:avLst/>
          </a:prstGeom>
        </p:spPr>
        <p:txBody>
          <a:bodyPr/>
          <a:lstStyle>
            <a:defPPr>
              <a:defRPr lang="en-US"/>
            </a:defPPr>
            <a:lvl1pPr indent="0" algn="ctr">
              <a:spcBef>
                <a:spcPct val="20000"/>
              </a:spcBef>
              <a:buFontTx/>
              <a:buNone/>
              <a:defRPr b="0" i="0">
                <a:solidFill>
                  <a:schemeClr val="bg1"/>
                </a:solidFill>
                <a:latin typeface="Amazon Ember Regular" charset="0"/>
                <a:cs typeface="Amazon Ember Regular" charset="0"/>
              </a:defRPr>
            </a:lvl1pPr>
            <a:lvl2pPr marL="742950" indent="-285750">
              <a:spcBef>
                <a:spcPct val="20000"/>
              </a:spcBef>
              <a:buFont typeface="Arial"/>
              <a:buChar char="•"/>
              <a:defRPr sz="2000" b="0" i="0">
                <a:solidFill>
                  <a:schemeClr val="bg1"/>
                </a:solidFill>
                <a:latin typeface="Amazon Ember Regular" charset="0"/>
                <a:cs typeface="Amazon Ember Regular" charset="0"/>
              </a:defRPr>
            </a:lvl2pPr>
            <a:lvl3pPr marL="1143000" indent="-228600">
              <a:spcBef>
                <a:spcPct val="20000"/>
              </a:spcBef>
              <a:buFont typeface="Arial"/>
              <a:buChar char="•"/>
              <a:defRPr b="0" i="0">
                <a:solidFill>
                  <a:schemeClr val="bg1"/>
                </a:solidFill>
                <a:latin typeface="Amazon Ember Regular" charset="0"/>
                <a:cs typeface="Amazon Ember Regular" charset="0"/>
              </a:defRPr>
            </a:lvl3pPr>
            <a:lvl4pPr marL="1600200" indent="-228600">
              <a:spcBef>
                <a:spcPct val="20000"/>
              </a:spcBef>
              <a:buFont typeface="Arial"/>
              <a:buChar char="–"/>
              <a:defRPr sz="1600" b="0" i="0">
                <a:solidFill>
                  <a:schemeClr val="bg1"/>
                </a:solidFill>
                <a:latin typeface="Amazon Ember Regular" charset="0"/>
                <a:cs typeface="Amazon Ember Regular" charset="0"/>
              </a:defRPr>
            </a:lvl4pPr>
            <a:lvl5pPr marL="2057400" indent="-228600">
              <a:spcBef>
                <a:spcPct val="20000"/>
              </a:spcBef>
              <a:buFont typeface="Arial"/>
              <a:buChar char="»"/>
              <a:defRPr sz="1600" b="0" i="0">
                <a:solidFill>
                  <a:schemeClr val="bg1"/>
                </a:solidFill>
                <a:latin typeface="Amazon Ember Regular" charset="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609576"/>
            <a:r>
              <a:rPr lang="en-US" sz="2824" dirty="0">
                <a:solidFill>
                  <a:srgbClr val="FFFFFF"/>
                </a:solidFill>
              </a:rPr>
              <a:t>Staging / QA</a:t>
            </a:r>
          </a:p>
        </p:txBody>
      </p:sp>
      <p:sp>
        <p:nvSpPr>
          <p:cNvPr id="29" name="Content Placeholder 8">
            <a:extLst>
              <a:ext uri="{FF2B5EF4-FFF2-40B4-BE49-F238E27FC236}">
                <a16:creationId xmlns:a16="http://schemas.microsoft.com/office/drawing/2014/main" id="{3794CC31-5335-46D1-A793-B2CE95F34485}"/>
              </a:ext>
            </a:extLst>
          </p:cNvPr>
          <p:cNvSpPr txBox="1">
            <a:spLocks/>
          </p:cNvSpPr>
          <p:nvPr/>
        </p:nvSpPr>
        <p:spPr>
          <a:xfrm>
            <a:off x="6150173" y="5049914"/>
            <a:ext cx="2596896" cy="399011"/>
          </a:xfrm>
          <a:prstGeom prst="rect">
            <a:avLst/>
          </a:prstGeom>
        </p:spPr>
        <p:txBody>
          <a:bodyPr/>
          <a:lstStyle>
            <a:defPPr>
              <a:defRPr lang="en-US"/>
            </a:defPPr>
            <a:lvl1pPr indent="0" algn="ctr">
              <a:spcBef>
                <a:spcPct val="20000"/>
              </a:spcBef>
              <a:buFontTx/>
              <a:buNone/>
              <a:defRPr b="0" i="0">
                <a:solidFill>
                  <a:schemeClr val="bg1"/>
                </a:solidFill>
                <a:latin typeface="Amazon Ember Regular" charset="0"/>
                <a:cs typeface="Amazon Ember Regular" charset="0"/>
              </a:defRPr>
            </a:lvl1pPr>
            <a:lvl2pPr marL="742950" indent="-285750">
              <a:spcBef>
                <a:spcPct val="20000"/>
              </a:spcBef>
              <a:buFont typeface="Arial"/>
              <a:buChar char="•"/>
              <a:defRPr sz="2000" b="0" i="0">
                <a:solidFill>
                  <a:schemeClr val="bg1"/>
                </a:solidFill>
                <a:latin typeface="Amazon Ember Regular" charset="0"/>
                <a:cs typeface="Amazon Ember Regular" charset="0"/>
              </a:defRPr>
            </a:lvl2pPr>
            <a:lvl3pPr marL="1143000" indent="-228600">
              <a:spcBef>
                <a:spcPct val="20000"/>
              </a:spcBef>
              <a:buFont typeface="Arial"/>
              <a:buChar char="•"/>
              <a:defRPr b="0" i="0">
                <a:solidFill>
                  <a:schemeClr val="bg1"/>
                </a:solidFill>
                <a:latin typeface="Amazon Ember Regular" charset="0"/>
                <a:cs typeface="Amazon Ember Regular" charset="0"/>
              </a:defRPr>
            </a:lvl3pPr>
            <a:lvl4pPr marL="1600200" indent="-228600">
              <a:spcBef>
                <a:spcPct val="20000"/>
              </a:spcBef>
              <a:buFont typeface="Arial"/>
              <a:buChar char="–"/>
              <a:defRPr sz="1600" b="0" i="0">
                <a:solidFill>
                  <a:schemeClr val="bg1"/>
                </a:solidFill>
                <a:latin typeface="Amazon Ember Regular" charset="0"/>
                <a:cs typeface="Amazon Ember Regular" charset="0"/>
              </a:defRPr>
            </a:lvl4pPr>
            <a:lvl5pPr marL="2057400" indent="-228600">
              <a:spcBef>
                <a:spcPct val="20000"/>
              </a:spcBef>
              <a:buFont typeface="Arial"/>
              <a:buChar char="»"/>
              <a:defRPr sz="1600" b="0" i="0">
                <a:solidFill>
                  <a:schemeClr val="bg1"/>
                </a:solidFill>
                <a:latin typeface="Amazon Ember Regular" charset="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609576"/>
            <a:r>
              <a:rPr lang="en-US" sz="2824" dirty="0">
                <a:solidFill>
                  <a:srgbClr val="FFFFFF"/>
                </a:solidFill>
              </a:rPr>
              <a:t>Production</a:t>
            </a:r>
          </a:p>
        </p:txBody>
      </p:sp>
      <p:sp>
        <p:nvSpPr>
          <p:cNvPr id="30" name="Content Placeholder 9">
            <a:extLst>
              <a:ext uri="{FF2B5EF4-FFF2-40B4-BE49-F238E27FC236}">
                <a16:creationId xmlns:a16="http://schemas.microsoft.com/office/drawing/2014/main" id="{54D6ED71-C742-4346-8E78-8AFE28561406}"/>
              </a:ext>
            </a:extLst>
          </p:cNvPr>
          <p:cNvSpPr txBox="1">
            <a:spLocks/>
          </p:cNvSpPr>
          <p:nvPr/>
        </p:nvSpPr>
        <p:spPr>
          <a:xfrm>
            <a:off x="9257055" y="5085807"/>
            <a:ext cx="1763558" cy="399011"/>
          </a:xfrm>
          <a:prstGeom prst="rect">
            <a:avLst/>
          </a:prstGeom>
        </p:spPr>
        <p:txBody>
          <a:bodyPr/>
          <a:lstStyle>
            <a:defPPr>
              <a:defRPr lang="en-US"/>
            </a:defPPr>
            <a:lvl1pPr indent="0" algn="ctr">
              <a:spcBef>
                <a:spcPct val="20000"/>
              </a:spcBef>
              <a:buFontTx/>
              <a:buNone/>
              <a:defRPr b="0" i="0">
                <a:solidFill>
                  <a:schemeClr val="bg1"/>
                </a:solidFill>
                <a:latin typeface="Amazon Ember Regular" charset="0"/>
                <a:cs typeface="Amazon Ember Regular" charset="0"/>
              </a:defRPr>
            </a:lvl1pPr>
            <a:lvl2pPr marL="742950" indent="-285750">
              <a:spcBef>
                <a:spcPct val="20000"/>
              </a:spcBef>
              <a:buFont typeface="Arial"/>
              <a:buChar char="•"/>
              <a:defRPr sz="2000" b="0" i="0">
                <a:solidFill>
                  <a:schemeClr val="bg1"/>
                </a:solidFill>
                <a:latin typeface="Amazon Ember Regular" charset="0"/>
                <a:cs typeface="Amazon Ember Regular" charset="0"/>
              </a:defRPr>
            </a:lvl2pPr>
            <a:lvl3pPr marL="1143000" indent="-228600">
              <a:spcBef>
                <a:spcPct val="20000"/>
              </a:spcBef>
              <a:buFont typeface="Arial"/>
              <a:buChar char="•"/>
              <a:defRPr b="0" i="0">
                <a:solidFill>
                  <a:schemeClr val="bg1"/>
                </a:solidFill>
                <a:latin typeface="Amazon Ember Regular" charset="0"/>
                <a:cs typeface="Amazon Ember Regular" charset="0"/>
              </a:defRPr>
            </a:lvl3pPr>
            <a:lvl4pPr marL="1600200" indent="-228600">
              <a:spcBef>
                <a:spcPct val="20000"/>
              </a:spcBef>
              <a:buFont typeface="Arial"/>
              <a:buChar char="–"/>
              <a:defRPr sz="1600" b="0" i="0">
                <a:solidFill>
                  <a:schemeClr val="bg1"/>
                </a:solidFill>
                <a:latin typeface="Amazon Ember Regular" charset="0"/>
                <a:cs typeface="Amazon Ember Regular" charset="0"/>
              </a:defRPr>
            </a:lvl4pPr>
            <a:lvl5pPr marL="2057400" indent="-228600">
              <a:spcBef>
                <a:spcPct val="20000"/>
              </a:spcBef>
              <a:buFont typeface="Arial"/>
              <a:buChar char="»"/>
              <a:defRPr sz="1600" b="0" i="0">
                <a:solidFill>
                  <a:schemeClr val="bg1"/>
                </a:solidFill>
                <a:latin typeface="Amazon Ember Regular" charset="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609576"/>
            <a:r>
              <a:rPr lang="en-US" sz="2824" dirty="0">
                <a:solidFill>
                  <a:srgbClr val="FFFFFF"/>
                </a:solidFill>
              </a:rPr>
              <a:t>On-Prem</a:t>
            </a:r>
          </a:p>
          <a:p>
            <a:pPr defTabSz="609576"/>
            <a:endParaRPr lang="en-US" sz="2824" dirty="0">
              <a:solidFill>
                <a:srgbClr val="FFFFFF"/>
              </a:solidFill>
            </a:endParaRPr>
          </a:p>
        </p:txBody>
      </p:sp>
      <p:sp>
        <p:nvSpPr>
          <p:cNvPr id="40" name="Content Placeholder 6">
            <a:extLst>
              <a:ext uri="{FF2B5EF4-FFF2-40B4-BE49-F238E27FC236}">
                <a16:creationId xmlns:a16="http://schemas.microsoft.com/office/drawing/2014/main" id="{822235BE-ABAB-46C0-B14B-2CF41854614A}"/>
              </a:ext>
            </a:extLst>
          </p:cNvPr>
          <p:cNvSpPr txBox="1">
            <a:spLocks/>
          </p:cNvSpPr>
          <p:nvPr/>
        </p:nvSpPr>
        <p:spPr>
          <a:xfrm>
            <a:off x="1570243" y="2600060"/>
            <a:ext cx="923515" cy="39901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80985"/>
            <a:r>
              <a:rPr lang="en-US" sz="1600" spc="42" dirty="0">
                <a:solidFill>
                  <a:srgbClr val="FF9900"/>
                </a:solidFill>
              </a:rPr>
              <a:t>v6.0.0</a:t>
            </a:r>
          </a:p>
        </p:txBody>
      </p:sp>
      <p:sp>
        <p:nvSpPr>
          <p:cNvPr id="41" name="Content Placeholder 6">
            <a:extLst>
              <a:ext uri="{FF2B5EF4-FFF2-40B4-BE49-F238E27FC236}">
                <a16:creationId xmlns:a16="http://schemas.microsoft.com/office/drawing/2014/main" id="{B0470AB0-A1E2-4EE6-923B-EBB34D176DB9}"/>
              </a:ext>
            </a:extLst>
          </p:cNvPr>
          <p:cNvSpPr txBox="1">
            <a:spLocks/>
          </p:cNvSpPr>
          <p:nvPr/>
        </p:nvSpPr>
        <p:spPr>
          <a:xfrm>
            <a:off x="4281644" y="2485760"/>
            <a:ext cx="923515" cy="39901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80985"/>
            <a:r>
              <a:rPr lang="en-US" sz="1600" spc="42" dirty="0">
                <a:solidFill>
                  <a:srgbClr val="FF9900"/>
                </a:solidFill>
              </a:rPr>
              <a:t>v7.0.0</a:t>
            </a:r>
          </a:p>
        </p:txBody>
      </p:sp>
      <p:sp>
        <p:nvSpPr>
          <p:cNvPr id="42" name="Content Placeholder 6">
            <a:extLst>
              <a:ext uri="{FF2B5EF4-FFF2-40B4-BE49-F238E27FC236}">
                <a16:creationId xmlns:a16="http://schemas.microsoft.com/office/drawing/2014/main" id="{DA5BD38A-F0FB-47CA-AE11-D7F5DAD0C617}"/>
              </a:ext>
            </a:extLst>
          </p:cNvPr>
          <p:cNvSpPr txBox="1">
            <a:spLocks/>
          </p:cNvSpPr>
          <p:nvPr/>
        </p:nvSpPr>
        <p:spPr>
          <a:xfrm>
            <a:off x="6993045" y="2485760"/>
            <a:ext cx="923515" cy="39901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80985"/>
            <a:r>
              <a:rPr lang="en-US" sz="1600" spc="42" dirty="0">
                <a:solidFill>
                  <a:srgbClr val="FF9900"/>
                </a:solidFill>
              </a:rPr>
              <a:t>v4.0.0</a:t>
            </a:r>
          </a:p>
        </p:txBody>
      </p:sp>
      <p:sp>
        <p:nvSpPr>
          <p:cNvPr id="43" name="Content Placeholder 6">
            <a:extLst>
              <a:ext uri="{FF2B5EF4-FFF2-40B4-BE49-F238E27FC236}">
                <a16:creationId xmlns:a16="http://schemas.microsoft.com/office/drawing/2014/main" id="{DD69DEB3-0B49-4625-BCF8-3503AC6A2147}"/>
              </a:ext>
            </a:extLst>
          </p:cNvPr>
          <p:cNvSpPr txBox="1">
            <a:spLocks/>
          </p:cNvSpPr>
          <p:nvPr/>
        </p:nvSpPr>
        <p:spPr>
          <a:xfrm>
            <a:off x="9704445" y="2485760"/>
            <a:ext cx="923515" cy="39901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80985"/>
            <a:r>
              <a:rPr lang="en-US" sz="1600" spc="42" dirty="0">
                <a:solidFill>
                  <a:srgbClr val="FF9900"/>
                </a:solidFill>
              </a:rPr>
              <a:t>v7.0.0</a:t>
            </a:r>
          </a:p>
        </p:txBody>
      </p:sp>
      <p:sp>
        <p:nvSpPr>
          <p:cNvPr id="19" name="Title 2">
            <a:extLst>
              <a:ext uri="{FF2B5EF4-FFF2-40B4-BE49-F238E27FC236}">
                <a16:creationId xmlns:a16="http://schemas.microsoft.com/office/drawing/2014/main" id="{09448DEC-A2E6-4408-A9CD-7648C3FD41B7}"/>
              </a:ext>
            </a:extLst>
          </p:cNvPr>
          <p:cNvSpPr txBox="1">
            <a:spLocks/>
          </p:cNvSpPr>
          <p:nvPr/>
        </p:nvSpPr>
        <p:spPr>
          <a:xfrm>
            <a:off x="269240" y="289511"/>
            <a:ext cx="11655840" cy="899665"/>
          </a:xfrm>
          <a:prstGeom prst="rect">
            <a:avLst/>
          </a:prstGeom>
        </p:spPr>
        <p:txBody>
          <a:bodyPr vert="horz" wrap="square" lIns="152400" tIns="121920" rIns="152400" bIns="121920" rtlCol="0" anchor="t">
            <a:noAutofit/>
          </a:bodyPr>
          <a:lstStyle>
            <a:lvl1pPr algn="l" defTabSz="1097278" rtl="0" eaLnBrk="1" latinLnBrk="0" hangingPunct="1">
              <a:lnSpc>
                <a:spcPct val="90000"/>
              </a:lnSpc>
              <a:spcBef>
                <a:spcPct val="0"/>
              </a:spcBef>
              <a:buNone/>
              <a:defRPr lang="en-US" sz="4800" b="0" kern="1200" cap="none" spc="-120"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defTabSz="914362"/>
            <a:r>
              <a:rPr lang="en-US" sz="4000" spc="-100" dirty="0">
                <a:solidFill>
                  <a:srgbClr val="FFFFFF"/>
                </a:solidFill>
              </a:rPr>
              <a:t>It worked on my machine, why not in prod?</a:t>
            </a:r>
          </a:p>
        </p:txBody>
      </p:sp>
      <p:pic>
        <p:nvPicPr>
          <p:cNvPr id="20" name="Graphic 19">
            <a:extLst>
              <a:ext uri="{FF2B5EF4-FFF2-40B4-BE49-F238E27FC236}">
                <a16:creationId xmlns:a16="http://schemas.microsoft.com/office/drawing/2014/main" id="{F2BEF78C-BED0-C942-88E1-1D2577460B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812" y="2600060"/>
            <a:ext cx="3000375" cy="3000375"/>
          </a:xfrm>
          <a:prstGeom prst="rect">
            <a:avLst/>
          </a:prstGeom>
        </p:spPr>
      </p:pic>
      <p:pic>
        <p:nvPicPr>
          <p:cNvPr id="21" name="Graphic 20">
            <a:extLst>
              <a:ext uri="{FF2B5EF4-FFF2-40B4-BE49-F238E27FC236}">
                <a16:creationId xmlns:a16="http://schemas.microsoft.com/office/drawing/2014/main" id="{31408873-B5B1-1B4A-9E8D-FD749F27B2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04201" y="2113237"/>
            <a:ext cx="3612570" cy="3612570"/>
          </a:xfrm>
          <a:prstGeom prst="rect">
            <a:avLst/>
          </a:prstGeom>
        </p:spPr>
      </p:pic>
      <p:pic>
        <p:nvPicPr>
          <p:cNvPr id="22" name="Graphic 21">
            <a:extLst>
              <a:ext uri="{FF2B5EF4-FFF2-40B4-BE49-F238E27FC236}">
                <a16:creationId xmlns:a16="http://schemas.microsoft.com/office/drawing/2014/main" id="{813901B8-EC90-C846-80E6-667CBEDDFF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3516" y="2113237"/>
            <a:ext cx="3612570" cy="3612570"/>
          </a:xfrm>
          <a:prstGeom prst="rect">
            <a:avLst/>
          </a:prstGeom>
        </p:spPr>
      </p:pic>
      <p:pic>
        <p:nvPicPr>
          <p:cNvPr id="24" name="Graphic 23">
            <a:extLst>
              <a:ext uri="{FF2B5EF4-FFF2-40B4-BE49-F238E27FC236}">
                <a16:creationId xmlns:a16="http://schemas.microsoft.com/office/drawing/2014/main" id="{AE9BEEA7-0B51-CF4A-A15B-AA15D4A6F1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59917" y="2113237"/>
            <a:ext cx="3612570" cy="3612570"/>
          </a:xfrm>
          <a:prstGeom prst="rect">
            <a:avLst/>
          </a:prstGeom>
        </p:spPr>
      </p:pic>
      <p:pic>
        <p:nvPicPr>
          <p:cNvPr id="25" name="Graphic 24">
            <a:extLst>
              <a:ext uri="{FF2B5EF4-FFF2-40B4-BE49-F238E27FC236}">
                <a16:creationId xmlns:a16="http://schemas.microsoft.com/office/drawing/2014/main" id="{DE2BD69F-FC55-3841-ABEE-A397C1EB08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73277" y="967487"/>
            <a:ext cx="1905000" cy="1905000"/>
          </a:xfrm>
          <a:prstGeom prst="rect">
            <a:avLst/>
          </a:prstGeom>
        </p:spPr>
      </p:pic>
      <p:pic>
        <p:nvPicPr>
          <p:cNvPr id="26" name="Graphic 25">
            <a:extLst>
              <a:ext uri="{FF2B5EF4-FFF2-40B4-BE49-F238E27FC236}">
                <a16:creationId xmlns:a16="http://schemas.microsoft.com/office/drawing/2014/main" id="{54C262AA-BAFE-7C40-8104-2B40DF0545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99966" y="979771"/>
            <a:ext cx="1905000" cy="1905000"/>
          </a:xfrm>
          <a:prstGeom prst="rect">
            <a:avLst/>
          </a:prstGeom>
        </p:spPr>
      </p:pic>
      <p:pic>
        <p:nvPicPr>
          <p:cNvPr id="27" name="Graphic 26">
            <a:extLst>
              <a:ext uri="{FF2B5EF4-FFF2-40B4-BE49-F238E27FC236}">
                <a16:creationId xmlns:a16="http://schemas.microsoft.com/office/drawing/2014/main" id="{E7D23235-D294-D44F-A003-4CE849D4CE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27734" y="979771"/>
            <a:ext cx="1905000" cy="1905000"/>
          </a:xfrm>
          <a:prstGeom prst="rect">
            <a:avLst/>
          </a:prstGeom>
        </p:spPr>
      </p:pic>
      <p:pic>
        <p:nvPicPr>
          <p:cNvPr id="34" name="Graphic 33">
            <a:extLst>
              <a:ext uri="{FF2B5EF4-FFF2-40B4-BE49-F238E27FC236}">
                <a16:creationId xmlns:a16="http://schemas.microsoft.com/office/drawing/2014/main" id="{AE6F19FE-1E8C-6D4B-823C-DEBB0002EC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14836" y="967487"/>
            <a:ext cx="1905000" cy="1905000"/>
          </a:xfrm>
          <a:prstGeom prst="rect">
            <a:avLst/>
          </a:prstGeom>
        </p:spPr>
      </p:pic>
    </p:spTree>
    <p:extLst>
      <p:ext uri="{BB962C8B-B14F-4D97-AF65-F5344CB8AC3E}">
        <p14:creationId xmlns:p14="http://schemas.microsoft.com/office/powerpoint/2010/main" val="62979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876540" y="1678955"/>
            <a:ext cx="3167709" cy="526939"/>
          </a:xfrm>
          <a:prstGeom prst="rect">
            <a:avLst/>
          </a:prstGeom>
        </p:spPr>
        <p:txBody>
          <a:bodyPr wrap="square" rtlCol="0">
            <a:spAutoFit/>
          </a:bodyPr>
          <a:lstStyle/>
          <a:p>
            <a:pPr defTabSz="609576"/>
            <a:r>
              <a:rPr lang="en-US" sz="2824" dirty="0">
                <a:solidFill>
                  <a:srgbClr val="FFFFFF"/>
                </a:solidFill>
                <a:latin typeface="Amazon Ember Regular" charset="0"/>
              </a:rPr>
              <a:t>Runtime Engine</a:t>
            </a:r>
          </a:p>
        </p:txBody>
      </p:sp>
      <p:sp>
        <p:nvSpPr>
          <p:cNvPr id="16" name="TextBox 15"/>
          <p:cNvSpPr txBox="1"/>
          <p:nvPr/>
        </p:nvSpPr>
        <p:spPr>
          <a:xfrm>
            <a:off x="2460395" y="5245846"/>
            <a:ext cx="1049120" cy="526939"/>
          </a:xfrm>
          <a:prstGeom prst="rect">
            <a:avLst/>
          </a:prstGeom>
        </p:spPr>
        <p:txBody>
          <a:bodyPr wrap="square" rtlCol="0">
            <a:spAutoFit/>
          </a:bodyPr>
          <a:lstStyle/>
          <a:p>
            <a:pPr defTabSz="609576"/>
            <a:r>
              <a:rPr lang="en-US" sz="2824" dirty="0">
                <a:solidFill>
                  <a:srgbClr val="FFFFFF"/>
                </a:solidFill>
                <a:latin typeface="Amazon Ember Regular" charset="0"/>
              </a:rPr>
              <a:t>Code</a:t>
            </a:r>
          </a:p>
        </p:txBody>
      </p:sp>
      <p:sp>
        <p:nvSpPr>
          <p:cNvPr id="17" name="TextBox 16"/>
          <p:cNvSpPr txBox="1"/>
          <p:nvPr/>
        </p:nvSpPr>
        <p:spPr>
          <a:xfrm>
            <a:off x="1224847" y="3587644"/>
            <a:ext cx="2471555" cy="526939"/>
          </a:xfrm>
          <a:prstGeom prst="rect">
            <a:avLst/>
          </a:prstGeom>
        </p:spPr>
        <p:txBody>
          <a:bodyPr wrap="square" rtlCol="0">
            <a:spAutoFit/>
          </a:bodyPr>
          <a:lstStyle/>
          <a:p>
            <a:pPr defTabSz="609576"/>
            <a:r>
              <a:rPr lang="en-US" sz="2824" dirty="0">
                <a:solidFill>
                  <a:srgbClr val="FFFFFF"/>
                </a:solidFill>
                <a:latin typeface="Amazon Ember Regular" charset="0"/>
              </a:rPr>
              <a:t>Dependencies</a:t>
            </a:r>
          </a:p>
        </p:txBody>
      </p:sp>
      <p:sp>
        <p:nvSpPr>
          <p:cNvPr id="22" name="Title 2">
            <a:extLst>
              <a:ext uri="{FF2B5EF4-FFF2-40B4-BE49-F238E27FC236}">
                <a16:creationId xmlns:a16="http://schemas.microsoft.com/office/drawing/2014/main" id="{09448DEC-A2E6-4408-A9CD-7648C3FD41B7}"/>
              </a:ext>
            </a:extLst>
          </p:cNvPr>
          <p:cNvSpPr txBox="1">
            <a:spLocks/>
          </p:cNvSpPr>
          <p:nvPr/>
        </p:nvSpPr>
        <p:spPr>
          <a:xfrm>
            <a:off x="269240" y="289511"/>
            <a:ext cx="11655840" cy="899665"/>
          </a:xfrm>
          <a:prstGeom prst="rect">
            <a:avLst/>
          </a:prstGeom>
        </p:spPr>
        <p:txBody>
          <a:bodyPr vert="horz" wrap="square" lIns="152400" tIns="121920" rIns="152400" bIns="121920" rtlCol="0" anchor="t">
            <a:noAutofit/>
          </a:bodyPr>
          <a:lstStyle>
            <a:lvl1pPr algn="l" defTabSz="1097278" rtl="0" eaLnBrk="1" latinLnBrk="0" hangingPunct="1">
              <a:lnSpc>
                <a:spcPct val="90000"/>
              </a:lnSpc>
              <a:spcBef>
                <a:spcPct val="0"/>
              </a:spcBef>
              <a:buNone/>
              <a:defRPr lang="en-US" sz="4800" b="0" kern="1200" cap="none" spc="-120"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defTabSz="914362"/>
            <a:r>
              <a:rPr lang="en-US" sz="4000" spc="-100" dirty="0">
                <a:solidFill>
                  <a:srgbClr val="FFFFFF"/>
                </a:solidFill>
              </a:rPr>
              <a:t>Containers to the rescue</a:t>
            </a:r>
          </a:p>
        </p:txBody>
      </p:sp>
      <p:pic>
        <p:nvPicPr>
          <p:cNvPr id="18" name="Graphic 17">
            <a:extLst>
              <a:ext uri="{FF2B5EF4-FFF2-40B4-BE49-F238E27FC236}">
                <a16:creationId xmlns:a16="http://schemas.microsoft.com/office/drawing/2014/main" id="{A1509838-EEA4-5D48-81B1-92516E4E0A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0469" y="1019061"/>
            <a:ext cx="1905000" cy="1905000"/>
          </a:xfrm>
          <a:prstGeom prst="rect">
            <a:avLst/>
          </a:prstGeom>
        </p:spPr>
      </p:pic>
      <p:pic>
        <p:nvPicPr>
          <p:cNvPr id="24" name="Graphic 23">
            <a:extLst>
              <a:ext uri="{FF2B5EF4-FFF2-40B4-BE49-F238E27FC236}">
                <a16:creationId xmlns:a16="http://schemas.microsoft.com/office/drawing/2014/main" id="{D788B5BB-5A4E-3E49-A77E-62FB7EAF89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33067" y="2624861"/>
            <a:ext cx="1905000" cy="1905000"/>
          </a:xfrm>
          <a:prstGeom prst="rect">
            <a:avLst/>
          </a:prstGeom>
        </p:spPr>
      </p:pic>
      <p:pic>
        <p:nvPicPr>
          <p:cNvPr id="25" name="Graphic 24">
            <a:extLst>
              <a:ext uri="{FF2B5EF4-FFF2-40B4-BE49-F238E27FC236}">
                <a16:creationId xmlns:a16="http://schemas.microsoft.com/office/drawing/2014/main" id="{0E52ADE0-BCE4-7148-87A6-7D9FD55D9F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90469" y="4586940"/>
            <a:ext cx="1905000" cy="1905000"/>
          </a:xfrm>
          <a:prstGeom prst="rect">
            <a:avLst/>
          </a:prstGeom>
        </p:spPr>
      </p:pic>
      <p:pic>
        <p:nvPicPr>
          <p:cNvPr id="26" name="Graphic 25">
            <a:extLst>
              <a:ext uri="{FF2B5EF4-FFF2-40B4-BE49-F238E27FC236}">
                <a16:creationId xmlns:a16="http://schemas.microsoft.com/office/drawing/2014/main" id="{8BF53856-5096-0349-802B-64E6C241A0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65478" y="2084239"/>
            <a:ext cx="2979685" cy="2979685"/>
          </a:xfrm>
          <a:prstGeom prst="rect">
            <a:avLst/>
          </a:prstGeom>
        </p:spPr>
      </p:pic>
      <p:cxnSp>
        <p:nvCxnSpPr>
          <p:cNvPr id="3" name="Elbow Connector 2">
            <a:extLst>
              <a:ext uri="{FF2B5EF4-FFF2-40B4-BE49-F238E27FC236}">
                <a16:creationId xmlns:a16="http://schemas.microsoft.com/office/drawing/2014/main" id="{65C96AD8-E951-2C42-BDE9-7443A5402C70}"/>
              </a:ext>
            </a:extLst>
          </p:cNvPr>
          <p:cNvCxnSpPr>
            <a:stCxn id="18" idx="3"/>
          </p:cNvCxnSpPr>
          <p:nvPr/>
        </p:nvCxnSpPr>
        <p:spPr>
          <a:xfrm>
            <a:off x="5495469" y="1971561"/>
            <a:ext cx="1870009" cy="156894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Elbow Connector 4">
            <a:extLst>
              <a:ext uri="{FF2B5EF4-FFF2-40B4-BE49-F238E27FC236}">
                <a16:creationId xmlns:a16="http://schemas.microsoft.com/office/drawing/2014/main" id="{2861F1A0-7EB1-FD43-95AB-09DA6D804737}"/>
              </a:ext>
            </a:extLst>
          </p:cNvPr>
          <p:cNvCxnSpPr>
            <a:stCxn id="25" idx="3"/>
            <a:endCxn id="26" idx="1"/>
          </p:cNvCxnSpPr>
          <p:nvPr/>
        </p:nvCxnSpPr>
        <p:spPr>
          <a:xfrm flipV="1">
            <a:off x="5495469" y="3574082"/>
            <a:ext cx="1870009" cy="1965358"/>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9E6BB042-5BEE-7746-AE7D-90D305545BA0}"/>
              </a:ext>
            </a:extLst>
          </p:cNvPr>
          <p:cNvCxnSpPr>
            <a:cxnSpLocks/>
            <a:stCxn id="24" idx="3"/>
            <a:endCxn id="26" idx="1"/>
          </p:cNvCxnSpPr>
          <p:nvPr/>
        </p:nvCxnSpPr>
        <p:spPr>
          <a:xfrm flipV="1">
            <a:off x="5538067" y="3574082"/>
            <a:ext cx="1827411" cy="32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352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18CEE1-03E4-1341-BE6B-4A4BA555A23B}"/>
              </a:ext>
            </a:extLst>
          </p:cNvPr>
          <p:cNvPicPr>
            <a:picLocks noChangeAspect="1"/>
          </p:cNvPicPr>
          <p:nvPr/>
        </p:nvPicPr>
        <p:blipFill rotWithShape="1">
          <a:blip r:embed="rId3"/>
          <a:srcRect b="8401"/>
          <a:stretch/>
        </p:blipFill>
        <p:spPr>
          <a:xfrm>
            <a:off x="0" y="0"/>
            <a:ext cx="12192000" cy="6858000"/>
          </a:xfrm>
          <a:prstGeom prst="rect">
            <a:avLst/>
          </a:prstGeom>
        </p:spPr>
      </p:pic>
    </p:spTree>
    <p:extLst>
      <p:ext uri="{BB962C8B-B14F-4D97-AF65-F5344CB8AC3E}">
        <p14:creationId xmlns:p14="http://schemas.microsoft.com/office/powerpoint/2010/main" val="2652088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30F3C-60EB-404C-8E0E-C0E3BDC6FE90}"/>
              </a:ext>
            </a:extLst>
          </p:cNvPr>
          <p:cNvSpPr>
            <a:spLocks noGrp="1"/>
          </p:cNvSpPr>
          <p:nvPr>
            <p:ph type="title"/>
          </p:nvPr>
        </p:nvSpPr>
        <p:spPr/>
        <p:txBody>
          <a:bodyPr/>
          <a:lstStyle/>
          <a:p>
            <a:r>
              <a:rPr lang="en-AU" dirty="0"/>
              <a:t>What is Docker?</a:t>
            </a:r>
          </a:p>
        </p:txBody>
      </p:sp>
      <p:sp>
        <p:nvSpPr>
          <p:cNvPr id="3" name="Content Placeholder 2">
            <a:extLst>
              <a:ext uri="{FF2B5EF4-FFF2-40B4-BE49-F238E27FC236}">
                <a16:creationId xmlns:a16="http://schemas.microsoft.com/office/drawing/2014/main" id="{F2A93DA8-F676-AB44-9D10-8C0D8279D094}"/>
              </a:ext>
            </a:extLst>
          </p:cNvPr>
          <p:cNvSpPr txBox="1">
            <a:spLocks/>
          </p:cNvSpPr>
          <p:nvPr/>
        </p:nvSpPr>
        <p:spPr>
          <a:xfrm>
            <a:off x="454123" y="1652534"/>
            <a:ext cx="6903607" cy="4481227"/>
          </a:xfrm>
          <a:prstGeom prst="rect">
            <a:avLst/>
          </a:prstGeom>
        </p:spPr>
        <p:txBody>
          <a:bodyPr/>
          <a:lstStyle>
            <a:lvl1pPr marL="0" indent="0" algn="l" defTabSz="609576" rtl="0" eaLnBrk="1" latinLnBrk="0" hangingPunct="1">
              <a:spcBef>
                <a:spcPct val="20000"/>
              </a:spcBef>
              <a:buFontTx/>
              <a:buNone/>
              <a:defRPr sz="2417" b="0" i="0" kern="1200">
                <a:solidFill>
                  <a:schemeClr val="tx1"/>
                </a:solidFill>
                <a:latin typeface="Amazon Ember Regular" charset="0"/>
                <a:ea typeface="+mn-ea"/>
                <a:cs typeface="Amazon Ember Regular" charset="0"/>
              </a:defRPr>
            </a:lvl1pPr>
            <a:lvl2pPr marL="990560" indent="-380985" algn="l" defTabSz="609576" rtl="0" eaLnBrk="1" latinLnBrk="0" hangingPunct="1">
              <a:spcBef>
                <a:spcPct val="20000"/>
              </a:spcBef>
              <a:buFont typeface="Arial"/>
              <a:buChar char="•"/>
              <a:defRPr sz="2417" b="0" i="0" kern="1200">
                <a:solidFill>
                  <a:schemeClr val="tx1"/>
                </a:solidFill>
                <a:latin typeface="Amazon Ember Regular" charset="0"/>
                <a:ea typeface="+mn-ea"/>
                <a:cs typeface="Amazon Ember Regular" charset="0"/>
              </a:defRPr>
            </a:lvl2pPr>
            <a:lvl3pPr marL="1523939" indent="-304788" algn="l" defTabSz="609576" rtl="0" eaLnBrk="1" latinLnBrk="0" hangingPunct="1">
              <a:spcBef>
                <a:spcPct val="20000"/>
              </a:spcBef>
              <a:buFont typeface="Arial"/>
              <a:buChar char="•"/>
              <a:defRPr sz="2167" b="0" i="0" kern="1200">
                <a:solidFill>
                  <a:schemeClr val="tx1"/>
                </a:solidFill>
                <a:latin typeface="Amazon Ember Regular" charset="0"/>
                <a:ea typeface="+mn-ea"/>
                <a:cs typeface="Amazon Ember Regular" charset="0"/>
              </a:defRPr>
            </a:lvl3pPr>
            <a:lvl4pPr marL="2133515" indent="-304788" algn="l" defTabSz="609576" rtl="0" eaLnBrk="1" latinLnBrk="0" hangingPunct="1">
              <a:spcBef>
                <a:spcPct val="20000"/>
              </a:spcBef>
              <a:buFont typeface="Arial"/>
              <a:buChar char="–"/>
              <a:defRPr sz="1833" b="0" i="0" kern="1200">
                <a:solidFill>
                  <a:schemeClr val="tx1"/>
                </a:solidFill>
                <a:latin typeface="Amazon Ember Regular" charset="0"/>
                <a:ea typeface="+mn-ea"/>
                <a:cs typeface="Amazon Ember Regular" charset="0"/>
              </a:defRPr>
            </a:lvl4pPr>
            <a:lvl5pPr marL="2743090" indent="-304788" algn="l" defTabSz="609576" rtl="0" eaLnBrk="1" latinLnBrk="0" hangingPunct="1">
              <a:spcBef>
                <a:spcPct val="20000"/>
              </a:spcBef>
              <a:buFont typeface="Arial"/>
              <a:buChar char="»"/>
              <a:defRPr sz="1583" b="0" i="0" kern="1200">
                <a:solidFill>
                  <a:schemeClr val="tx1"/>
                </a:solidFill>
                <a:latin typeface="Amazon Ember Regular" charset="0"/>
                <a:ea typeface="+mn-ea"/>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a:spcBef>
                <a:spcPts val="3200"/>
              </a:spcBef>
            </a:pPr>
            <a:r>
              <a:rPr lang="en-US" sz="2400" dirty="0"/>
              <a:t>Lightweight container virtualization platform.</a:t>
            </a:r>
          </a:p>
          <a:p>
            <a:pPr>
              <a:spcBef>
                <a:spcPts val="3200"/>
              </a:spcBef>
            </a:pPr>
            <a:r>
              <a:rPr lang="en-US" sz="2400" dirty="0"/>
              <a:t>Ecosystem of tools to manage and deploy your applications</a:t>
            </a:r>
          </a:p>
          <a:p>
            <a:pPr>
              <a:spcBef>
                <a:spcPts val="3200"/>
              </a:spcBef>
            </a:pPr>
            <a:r>
              <a:rPr lang="en-US" sz="2400" dirty="0"/>
              <a:t>Licensed under the Apache 2.0 license.</a:t>
            </a:r>
          </a:p>
          <a:p>
            <a:pPr>
              <a:spcBef>
                <a:spcPts val="3200"/>
              </a:spcBef>
            </a:pPr>
            <a:r>
              <a:rPr lang="en-US" sz="2400" dirty="0"/>
              <a:t>Built by Docker, Inc.</a:t>
            </a:r>
          </a:p>
          <a:p>
            <a:pPr>
              <a:spcBef>
                <a:spcPts val="3200"/>
              </a:spcBef>
            </a:pPr>
            <a:r>
              <a:rPr lang="en-US" sz="2400" dirty="0"/>
              <a:t>Moby:  Open source project </a:t>
            </a:r>
          </a:p>
        </p:txBody>
      </p:sp>
      <p:pic>
        <p:nvPicPr>
          <p:cNvPr id="4" name="Picture 3">
            <a:extLst>
              <a:ext uri="{FF2B5EF4-FFF2-40B4-BE49-F238E27FC236}">
                <a16:creationId xmlns:a16="http://schemas.microsoft.com/office/drawing/2014/main" id="{5ED4AC6C-BB10-984E-8AC2-0C8BF951D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575" y="1262277"/>
            <a:ext cx="5073302" cy="4333446"/>
          </a:xfrm>
          <a:prstGeom prst="rect">
            <a:avLst/>
          </a:prstGeom>
        </p:spPr>
      </p:pic>
    </p:spTree>
    <p:extLst>
      <p:ext uri="{BB962C8B-B14F-4D97-AF65-F5344CB8AC3E}">
        <p14:creationId xmlns:p14="http://schemas.microsoft.com/office/powerpoint/2010/main" val="1498911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59EA9A5-4686-6046-A692-F63FC5134AF0}"/>
              </a:ext>
            </a:extLst>
          </p:cNvPr>
          <p:cNvSpPr txBox="1">
            <a:spLocks/>
          </p:cNvSpPr>
          <p:nvPr/>
        </p:nvSpPr>
        <p:spPr>
          <a:xfrm>
            <a:off x="449053" y="153248"/>
            <a:ext cx="10940405" cy="1143000"/>
          </a:xfrm>
          <a:prstGeom prst="rect">
            <a:avLst/>
          </a:prstGeom>
        </p:spPr>
        <p:txBody>
          <a:bodyPr vert="horz" lIns="76200" tIns="38100" rIns="76200" bIns="38100" rtlCol="0" anchor="ctr">
            <a:noAutofit/>
          </a:bodyPr>
          <a:lstStyle>
            <a:lvl1pPr algn="l" defTabSz="731520" rtl="0" eaLnBrk="1" latinLnBrk="0" hangingPunct="1">
              <a:spcBef>
                <a:spcPct val="0"/>
              </a:spcBef>
              <a:buNone/>
              <a:defRPr sz="6400" b="1" i="0" kern="1200" cap="none">
                <a:solidFill>
                  <a:schemeClr val="bg1"/>
                </a:solidFill>
                <a:latin typeface="Chalkboard" panose="03050602040202020205" pitchFamily="66" charset="77"/>
                <a:ea typeface="+mj-ea"/>
                <a:cs typeface="Amazon Ember Regular" charset="0"/>
              </a:defRPr>
            </a:lvl1pPr>
          </a:lstStyle>
          <a:p>
            <a:r>
              <a:rPr lang="en-AU" sz="4500" b="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Containers vs VMs</a:t>
            </a:r>
          </a:p>
        </p:txBody>
      </p:sp>
      <p:sp>
        <p:nvSpPr>
          <p:cNvPr id="9" name="Content Placeholder 2">
            <a:extLst>
              <a:ext uri="{FF2B5EF4-FFF2-40B4-BE49-F238E27FC236}">
                <a16:creationId xmlns:a16="http://schemas.microsoft.com/office/drawing/2014/main" id="{DAEB708B-703D-7C44-B9D8-1A3C63AB22D1}"/>
              </a:ext>
            </a:extLst>
          </p:cNvPr>
          <p:cNvSpPr txBox="1">
            <a:spLocks/>
          </p:cNvSpPr>
          <p:nvPr/>
        </p:nvSpPr>
        <p:spPr>
          <a:xfrm>
            <a:off x="259193" y="1345776"/>
            <a:ext cx="5305180" cy="4738568"/>
          </a:xfrm>
          <a:prstGeom prst="rect">
            <a:avLst/>
          </a:prstGeom>
        </p:spPr>
        <p:txBody>
          <a:bodyPr/>
          <a:lstStyle>
            <a:lvl1pPr marL="0" indent="0" algn="l" defTabSz="731520" rtl="0" eaLnBrk="1" latinLnBrk="0" hangingPunct="1">
              <a:spcBef>
                <a:spcPct val="20000"/>
              </a:spcBef>
              <a:buFontTx/>
              <a:buNone/>
              <a:defRPr sz="3200" b="0" i="0" kern="1200">
                <a:solidFill>
                  <a:schemeClr val="bg1"/>
                </a:solidFill>
                <a:latin typeface="Chalkboard" panose="03050602040202020205" pitchFamily="66" charset="77"/>
                <a:ea typeface="+mn-ea"/>
                <a:cs typeface="Amazon Ember Regular" charset="0"/>
              </a:defRPr>
            </a:lvl1pPr>
            <a:lvl2pPr marL="1188720" indent="-457200" algn="l" defTabSz="731520" rtl="0" eaLnBrk="1" latinLnBrk="0" hangingPunct="1">
              <a:spcBef>
                <a:spcPct val="20000"/>
              </a:spcBef>
              <a:buFont typeface="Arial"/>
              <a:buChar char="•"/>
              <a:defRPr sz="2400" b="0" i="0" kern="1200">
                <a:solidFill>
                  <a:schemeClr val="bg1"/>
                </a:solidFill>
                <a:latin typeface="Chalkboard" panose="03050602040202020205" pitchFamily="66" charset="77"/>
                <a:ea typeface="+mn-ea"/>
                <a:cs typeface="Amazon Ember Regular" charset="0"/>
              </a:defRPr>
            </a:lvl2pPr>
            <a:lvl3pPr marL="1828800" indent="-365760" algn="l" defTabSz="731520" rtl="0" eaLnBrk="1" latinLnBrk="0" hangingPunct="1">
              <a:spcBef>
                <a:spcPct val="20000"/>
              </a:spcBef>
              <a:buFont typeface="Arial"/>
              <a:buChar char="•"/>
              <a:defRPr sz="2400" b="0" i="0" kern="1200">
                <a:solidFill>
                  <a:schemeClr val="bg1"/>
                </a:solidFill>
                <a:latin typeface="Chalkboard" panose="03050602040202020205" pitchFamily="66" charset="77"/>
                <a:ea typeface="+mn-ea"/>
                <a:cs typeface="Amazon Ember Regular" charset="0"/>
              </a:defRPr>
            </a:lvl3pPr>
            <a:lvl4pPr marL="2560320" indent="-365760" algn="l" defTabSz="731520" rtl="0" eaLnBrk="1" latinLnBrk="0" hangingPunct="1">
              <a:spcBef>
                <a:spcPct val="20000"/>
              </a:spcBef>
              <a:buFont typeface="Arial"/>
              <a:buChar char="–"/>
              <a:defRPr sz="2400" b="0" i="0" kern="1200">
                <a:solidFill>
                  <a:schemeClr val="bg1"/>
                </a:solidFill>
                <a:latin typeface="Chalkboard" panose="03050602040202020205" pitchFamily="66" charset="77"/>
                <a:ea typeface="+mn-ea"/>
                <a:cs typeface="Amazon Ember Regular" charset="0"/>
              </a:defRPr>
            </a:lvl4pPr>
            <a:lvl5pPr marL="3291840" indent="-365760" algn="l" defTabSz="731520" rtl="0" eaLnBrk="1" latinLnBrk="0" hangingPunct="1">
              <a:spcBef>
                <a:spcPct val="20000"/>
              </a:spcBef>
              <a:buFont typeface="Arial"/>
              <a:buChar char="»"/>
              <a:defRPr sz="2400" b="0" i="0" kern="1200">
                <a:solidFill>
                  <a:schemeClr val="bg1"/>
                </a:solidFill>
                <a:latin typeface="Chalkboard" panose="03050602040202020205" pitchFamily="66" charset="77"/>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AU" sz="3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Containers</a:t>
            </a:r>
          </a:p>
          <a:p>
            <a:pPr marL="1371545" lvl="1">
              <a:buFontTx/>
              <a:buChar char="-"/>
            </a:pPr>
            <a:r>
              <a:rPr lang="en-AU"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Using Linux primitives for isolation</a:t>
            </a:r>
          </a:p>
          <a:p>
            <a:pPr marL="1371545" lvl="1">
              <a:buFontTx/>
              <a:buChar char="-"/>
            </a:pPr>
            <a:r>
              <a:rPr lang="en-AU"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Share Linux Kernel</a:t>
            </a:r>
          </a:p>
          <a:p>
            <a:pPr marL="1371545" lvl="1">
              <a:buFontTx/>
              <a:buChar char="-"/>
            </a:pPr>
            <a:r>
              <a:rPr lang="en-AU"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Fast starts, minimal overhead</a:t>
            </a:r>
          </a:p>
          <a:p>
            <a:pPr marL="1371545" lvl="1">
              <a:buFontTx/>
              <a:buChar char="-"/>
            </a:pPr>
            <a:r>
              <a:rPr lang="en-AU"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Flexible isolation</a:t>
            </a:r>
          </a:p>
        </p:txBody>
      </p:sp>
      <p:sp>
        <p:nvSpPr>
          <p:cNvPr id="10" name="Content Placeholder 2">
            <a:extLst>
              <a:ext uri="{FF2B5EF4-FFF2-40B4-BE49-F238E27FC236}">
                <a16:creationId xmlns:a16="http://schemas.microsoft.com/office/drawing/2014/main" id="{E8D6B973-66A9-2F43-A4FF-C99E530EE7E0}"/>
              </a:ext>
            </a:extLst>
          </p:cNvPr>
          <p:cNvSpPr txBox="1">
            <a:spLocks/>
          </p:cNvSpPr>
          <p:nvPr/>
        </p:nvSpPr>
        <p:spPr>
          <a:xfrm>
            <a:off x="6296929" y="1345776"/>
            <a:ext cx="5305180" cy="4738568"/>
          </a:xfrm>
          <a:prstGeom prst="rect">
            <a:avLst/>
          </a:prstGeom>
        </p:spPr>
        <p:txBody>
          <a:bodyPr/>
          <a:lstStyle>
            <a:lvl1pPr marL="0" indent="0" algn="l" defTabSz="731520" rtl="0" eaLnBrk="1" latinLnBrk="0" hangingPunct="1">
              <a:spcBef>
                <a:spcPct val="20000"/>
              </a:spcBef>
              <a:buFontTx/>
              <a:buNone/>
              <a:defRPr sz="3200" b="0" i="0" kern="1200">
                <a:solidFill>
                  <a:schemeClr val="bg1"/>
                </a:solidFill>
                <a:latin typeface="Chalkboard" panose="03050602040202020205" pitchFamily="66" charset="77"/>
                <a:ea typeface="+mn-ea"/>
                <a:cs typeface="Amazon Ember Regular" charset="0"/>
              </a:defRPr>
            </a:lvl1pPr>
            <a:lvl2pPr marL="1188720" indent="-457200" algn="l" defTabSz="731520" rtl="0" eaLnBrk="1" latinLnBrk="0" hangingPunct="1">
              <a:spcBef>
                <a:spcPct val="20000"/>
              </a:spcBef>
              <a:buFont typeface="Arial"/>
              <a:buChar char="•"/>
              <a:defRPr sz="2400" b="0" i="0" kern="1200">
                <a:solidFill>
                  <a:schemeClr val="bg1"/>
                </a:solidFill>
                <a:latin typeface="Chalkboard" panose="03050602040202020205" pitchFamily="66" charset="77"/>
                <a:ea typeface="+mn-ea"/>
                <a:cs typeface="Amazon Ember Regular" charset="0"/>
              </a:defRPr>
            </a:lvl2pPr>
            <a:lvl3pPr marL="1828800" indent="-365760" algn="l" defTabSz="731520" rtl="0" eaLnBrk="1" latinLnBrk="0" hangingPunct="1">
              <a:spcBef>
                <a:spcPct val="20000"/>
              </a:spcBef>
              <a:buFont typeface="Arial"/>
              <a:buChar char="•"/>
              <a:defRPr sz="2400" b="0" i="0" kern="1200">
                <a:solidFill>
                  <a:schemeClr val="bg1"/>
                </a:solidFill>
                <a:latin typeface="Chalkboard" panose="03050602040202020205" pitchFamily="66" charset="77"/>
                <a:ea typeface="+mn-ea"/>
                <a:cs typeface="Amazon Ember Regular" charset="0"/>
              </a:defRPr>
            </a:lvl3pPr>
            <a:lvl4pPr marL="2560320" indent="-365760" algn="l" defTabSz="731520" rtl="0" eaLnBrk="1" latinLnBrk="0" hangingPunct="1">
              <a:spcBef>
                <a:spcPct val="20000"/>
              </a:spcBef>
              <a:buFont typeface="Arial"/>
              <a:buChar char="–"/>
              <a:defRPr sz="2400" b="0" i="0" kern="1200">
                <a:solidFill>
                  <a:schemeClr val="bg1"/>
                </a:solidFill>
                <a:latin typeface="Chalkboard" panose="03050602040202020205" pitchFamily="66" charset="77"/>
                <a:ea typeface="+mn-ea"/>
                <a:cs typeface="Amazon Ember Regular" charset="0"/>
              </a:defRPr>
            </a:lvl4pPr>
            <a:lvl5pPr marL="3291840" indent="-365760" algn="l" defTabSz="731520" rtl="0" eaLnBrk="1" latinLnBrk="0" hangingPunct="1">
              <a:spcBef>
                <a:spcPct val="20000"/>
              </a:spcBef>
              <a:buFont typeface="Arial"/>
              <a:buChar char="»"/>
              <a:defRPr sz="2400" b="0" i="0" kern="1200">
                <a:solidFill>
                  <a:schemeClr val="bg1"/>
                </a:solidFill>
                <a:latin typeface="Chalkboard" panose="03050602040202020205" pitchFamily="66" charset="77"/>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AU" sz="3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Virtual Machines</a:t>
            </a:r>
          </a:p>
          <a:p>
            <a:pPr marL="1371545" lvl="1">
              <a:buFontTx/>
              <a:buChar char="-"/>
            </a:pPr>
            <a:r>
              <a:rPr lang="en-AU"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Virtualisation or emulate hardware components</a:t>
            </a:r>
          </a:p>
          <a:p>
            <a:pPr marL="1371545" lvl="1">
              <a:buFontTx/>
              <a:buChar char="-"/>
            </a:pPr>
            <a:r>
              <a:rPr lang="en-AU"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Completely separate kernels (maybe not Linux)</a:t>
            </a:r>
          </a:p>
          <a:p>
            <a:pPr marL="1371545" lvl="1">
              <a:buFontTx/>
              <a:buChar char="-"/>
            </a:pPr>
            <a:r>
              <a:rPr lang="en-AU"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Slower starts, must boot kernel and set-up hardware.</a:t>
            </a:r>
          </a:p>
        </p:txBody>
      </p:sp>
      <p:sp>
        <p:nvSpPr>
          <p:cNvPr id="31" name="Rounded Rectangle 30">
            <a:extLst>
              <a:ext uri="{FF2B5EF4-FFF2-40B4-BE49-F238E27FC236}">
                <a16:creationId xmlns:a16="http://schemas.microsoft.com/office/drawing/2014/main" id="{7AEFED39-51B5-BD41-8356-29FBBCDC3912}"/>
              </a:ext>
            </a:extLst>
          </p:cNvPr>
          <p:cNvSpPr/>
          <p:nvPr/>
        </p:nvSpPr>
        <p:spPr>
          <a:xfrm>
            <a:off x="1833781" y="5263815"/>
            <a:ext cx="2556711" cy="459581"/>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500" dirty="0"/>
              <a:t>Hardware</a:t>
            </a:r>
          </a:p>
        </p:txBody>
      </p:sp>
      <p:sp>
        <p:nvSpPr>
          <p:cNvPr id="32" name="Rounded Rectangle 31">
            <a:extLst>
              <a:ext uri="{FF2B5EF4-FFF2-40B4-BE49-F238E27FC236}">
                <a16:creationId xmlns:a16="http://schemas.microsoft.com/office/drawing/2014/main" id="{7FCFB5EE-3FCB-C24E-95CF-35A2F468483C}"/>
              </a:ext>
            </a:extLst>
          </p:cNvPr>
          <p:cNvSpPr/>
          <p:nvPr/>
        </p:nvSpPr>
        <p:spPr>
          <a:xfrm>
            <a:off x="1833781" y="4321341"/>
            <a:ext cx="2556711" cy="902971"/>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AU" sz="1500" dirty="0"/>
              <a:t>Linux Kernel</a:t>
            </a:r>
          </a:p>
        </p:txBody>
      </p:sp>
      <p:sp>
        <p:nvSpPr>
          <p:cNvPr id="33" name="Rounded Rectangle 32">
            <a:extLst>
              <a:ext uri="{FF2B5EF4-FFF2-40B4-BE49-F238E27FC236}">
                <a16:creationId xmlns:a16="http://schemas.microsoft.com/office/drawing/2014/main" id="{888A8C04-60BD-2243-9386-42403F1D2BEB}"/>
              </a:ext>
            </a:extLst>
          </p:cNvPr>
          <p:cNvSpPr/>
          <p:nvPr/>
        </p:nvSpPr>
        <p:spPr>
          <a:xfrm>
            <a:off x="1934907" y="4391527"/>
            <a:ext cx="741947" cy="394369"/>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100" dirty="0" err="1"/>
              <a:t>cgroups</a:t>
            </a:r>
            <a:endParaRPr lang="en-AU" sz="1100" dirty="0"/>
          </a:p>
        </p:txBody>
      </p:sp>
      <p:sp>
        <p:nvSpPr>
          <p:cNvPr id="34" name="Rounded Rectangle 33">
            <a:extLst>
              <a:ext uri="{FF2B5EF4-FFF2-40B4-BE49-F238E27FC236}">
                <a16:creationId xmlns:a16="http://schemas.microsoft.com/office/drawing/2014/main" id="{23338187-332D-064E-84CE-6D2FD8CF8953}"/>
              </a:ext>
            </a:extLst>
          </p:cNvPr>
          <p:cNvSpPr/>
          <p:nvPr/>
        </p:nvSpPr>
        <p:spPr>
          <a:xfrm>
            <a:off x="2741162" y="4391527"/>
            <a:ext cx="1028561" cy="394369"/>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100" dirty="0"/>
              <a:t>namespaces</a:t>
            </a:r>
          </a:p>
        </p:txBody>
      </p:sp>
      <p:sp>
        <p:nvSpPr>
          <p:cNvPr id="35" name="Rounded Rectangle 34">
            <a:extLst>
              <a:ext uri="{FF2B5EF4-FFF2-40B4-BE49-F238E27FC236}">
                <a16:creationId xmlns:a16="http://schemas.microsoft.com/office/drawing/2014/main" id="{1A5175C9-BD8B-6C41-ADFA-2D5F4CE7FC9D}"/>
              </a:ext>
            </a:extLst>
          </p:cNvPr>
          <p:cNvSpPr/>
          <p:nvPr/>
        </p:nvSpPr>
        <p:spPr>
          <a:xfrm>
            <a:off x="3834031" y="4391526"/>
            <a:ext cx="467088" cy="394369"/>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167" dirty="0"/>
              <a:t>---</a:t>
            </a:r>
          </a:p>
        </p:txBody>
      </p:sp>
      <p:sp>
        <p:nvSpPr>
          <p:cNvPr id="36" name="Rounded Rectangle 35">
            <a:extLst>
              <a:ext uri="{FF2B5EF4-FFF2-40B4-BE49-F238E27FC236}">
                <a16:creationId xmlns:a16="http://schemas.microsoft.com/office/drawing/2014/main" id="{F59B3A6D-9F43-6841-8650-E57C1AFB412E}"/>
              </a:ext>
            </a:extLst>
          </p:cNvPr>
          <p:cNvSpPr/>
          <p:nvPr/>
        </p:nvSpPr>
        <p:spPr>
          <a:xfrm>
            <a:off x="1833781" y="3953111"/>
            <a:ext cx="1234101" cy="318099"/>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500" dirty="0"/>
              <a:t>Container</a:t>
            </a:r>
            <a:endParaRPr lang="en-AU" sz="1667" dirty="0"/>
          </a:p>
        </p:txBody>
      </p:sp>
      <p:sp>
        <p:nvSpPr>
          <p:cNvPr id="37" name="Rounded Rectangle 36">
            <a:extLst>
              <a:ext uri="{FF2B5EF4-FFF2-40B4-BE49-F238E27FC236}">
                <a16:creationId xmlns:a16="http://schemas.microsoft.com/office/drawing/2014/main" id="{2152A948-EC28-A541-A4E5-A676E8672C32}"/>
              </a:ext>
            </a:extLst>
          </p:cNvPr>
          <p:cNvSpPr/>
          <p:nvPr/>
        </p:nvSpPr>
        <p:spPr>
          <a:xfrm>
            <a:off x="3198223" y="3953111"/>
            <a:ext cx="1193016" cy="318099"/>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500" dirty="0"/>
              <a:t>Container</a:t>
            </a:r>
            <a:endParaRPr lang="en-AU" sz="1667" dirty="0"/>
          </a:p>
        </p:txBody>
      </p:sp>
      <p:sp>
        <p:nvSpPr>
          <p:cNvPr id="38" name="Rounded Rectangle 37">
            <a:extLst>
              <a:ext uri="{FF2B5EF4-FFF2-40B4-BE49-F238E27FC236}">
                <a16:creationId xmlns:a16="http://schemas.microsoft.com/office/drawing/2014/main" id="{AE6302D7-FA05-2A4F-BF6B-4ADDCD0C1B6C}"/>
              </a:ext>
            </a:extLst>
          </p:cNvPr>
          <p:cNvSpPr/>
          <p:nvPr/>
        </p:nvSpPr>
        <p:spPr>
          <a:xfrm>
            <a:off x="8046755" y="5313946"/>
            <a:ext cx="2556711" cy="459581"/>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500" dirty="0"/>
              <a:t>Hardware</a:t>
            </a:r>
          </a:p>
        </p:txBody>
      </p:sp>
      <p:sp>
        <p:nvSpPr>
          <p:cNvPr id="39" name="Rounded Rectangle 38">
            <a:extLst>
              <a:ext uri="{FF2B5EF4-FFF2-40B4-BE49-F238E27FC236}">
                <a16:creationId xmlns:a16="http://schemas.microsoft.com/office/drawing/2014/main" id="{9ACBA168-99B5-0E44-B49A-6909DFFBCDD2}"/>
              </a:ext>
            </a:extLst>
          </p:cNvPr>
          <p:cNvSpPr/>
          <p:nvPr/>
        </p:nvSpPr>
        <p:spPr>
          <a:xfrm>
            <a:off x="8046755" y="4885554"/>
            <a:ext cx="2556711" cy="38888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AU" sz="1500" dirty="0"/>
              <a:t>Linux Kernel</a:t>
            </a:r>
          </a:p>
        </p:txBody>
      </p:sp>
      <p:sp>
        <p:nvSpPr>
          <p:cNvPr id="41" name="Rounded Rectangle 40">
            <a:extLst>
              <a:ext uri="{FF2B5EF4-FFF2-40B4-BE49-F238E27FC236}">
                <a16:creationId xmlns:a16="http://schemas.microsoft.com/office/drawing/2014/main" id="{BCAD094C-2E4C-474E-84F5-4B87E5BF8D41}"/>
              </a:ext>
            </a:extLst>
          </p:cNvPr>
          <p:cNvSpPr/>
          <p:nvPr/>
        </p:nvSpPr>
        <p:spPr>
          <a:xfrm>
            <a:off x="9411197" y="4441658"/>
            <a:ext cx="1192270" cy="394369"/>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167" dirty="0" err="1"/>
              <a:t>Virt</a:t>
            </a:r>
            <a:r>
              <a:rPr lang="en-AU" sz="1167" dirty="0"/>
              <a:t> Hardware</a:t>
            </a:r>
          </a:p>
        </p:txBody>
      </p:sp>
      <p:sp>
        <p:nvSpPr>
          <p:cNvPr id="43" name="Rounded Rectangle 42">
            <a:extLst>
              <a:ext uri="{FF2B5EF4-FFF2-40B4-BE49-F238E27FC236}">
                <a16:creationId xmlns:a16="http://schemas.microsoft.com/office/drawing/2014/main" id="{F5C99518-7DD5-9744-8E5C-4E6B2642613B}"/>
              </a:ext>
            </a:extLst>
          </p:cNvPr>
          <p:cNvSpPr/>
          <p:nvPr/>
        </p:nvSpPr>
        <p:spPr>
          <a:xfrm>
            <a:off x="8046755" y="4003242"/>
            <a:ext cx="1234101" cy="318099"/>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500" dirty="0"/>
              <a:t>VM Guest</a:t>
            </a:r>
            <a:endParaRPr lang="en-AU" sz="1667" dirty="0"/>
          </a:p>
        </p:txBody>
      </p:sp>
      <p:sp>
        <p:nvSpPr>
          <p:cNvPr id="44" name="Rounded Rectangle 43">
            <a:extLst>
              <a:ext uri="{FF2B5EF4-FFF2-40B4-BE49-F238E27FC236}">
                <a16:creationId xmlns:a16="http://schemas.microsoft.com/office/drawing/2014/main" id="{162C5F95-7D14-5046-B7A9-98D83A273E8D}"/>
              </a:ext>
            </a:extLst>
          </p:cNvPr>
          <p:cNvSpPr/>
          <p:nvPr/>
        </p:nvSpPr>
        <p:spPr>
          <a:xfrm>
            <a:off x="9411197" y="4003242"/>
            <a:ext cx="1193016" cy="318099"/>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500" dirty="0"/>
              <a:t>VM Guest</a:t>
            </a:r>
            <a:endParaRPr lang="en-AU" sz="1667" dirty="0"/>
          </a:p>
        </p:txBody>
      </p:sp>
      <p:sp>
        <p:nvSpPr>
          <p:cNvPr id="45" name="Rounded Rectangle 44">
            <a:extLst>
              <a:ext uri="{FF2B5EF4-FFF2-40B4-BE49-F238E27FC236}">
                <a16:creationId xmlns:a16="http://schemas.microsoft.com/office/drawing/2014/main" id="{501C0480-BB52-214E-AFE0-5C32740166D1}"/>
              </a:ext>
            </a:extLst>
          </p:cNvPr>
          <p:cNvSpPr/>
          <p:nvPr/>
        </p:nvSpPr>
        <p:spPr>
          <a:xfrm>
            <a:off x="8046755" y="4441657"/>
            <a:ext cx="1234101" cy="394369"/>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167" dirty="0" err="1"/>
              <a:t>Virt</a:t>
            </a:r>
            <a:r>
              <a:rPr lang="en-AU" sz="1167" dirty="0"/>
              <a:t> Hardware</a:t>
            </a:r>
          </a:p>
        </p:txBody>
      </p:sp>
      <p:sp>
        <p:nvSpPr>
          <p:cNvPr id="46" name="Rounded Rectangle 45">
            <a:extLst>
              <a:ext uri="{FF2B5EF4-FFF2-40B4-BE49-F238E27FC236}">
                <a16:creationId xmlns:a16="http://schemas.microsoft.com/office/drawing/2014/main" id="{F8A7E19E-D075-294F-9EFB-61501DBF504F}"/>
              </a:ext>
            </a:extLst>
          </p:cNvPr>
          <p:cNvSpPr/>
          <p:nvPr/>
        </p:nvSpPr>
        <p:spPr>
          <a:xfrm>
            <a:off x="10007332" y="4932264"/>
            <a:ext cx="524677" cy="285443"/>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1000" dirty="0"/>
              <a:t>KVM</a:t>
            </a:r>
          </a:p>
        </p:txBody>
      </p:sp>
    </p:spTree>
    <p:extLst>
      <p:ext uri="{BB962C8B-B14F-4D97-AF65-F5344CB8AC3E}">
        <p14:creationId xmlns:p14="http://schemas.microsoft.com/office/powerpoint/2010/main" val="522053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47FDCC5-0D82-A849-82D4-4D52F70FEAB3}"/>
              </a:ext>
            </a:extLst>
          </p:cNvPr>
          <p:cNvSpPr txBox="1">
            <a:spLocks/>
          </p:cNvSpPr>
          <p:nvPr/>
        </p:nvSpPr>
        <p:spPr>
          <a:xfrm>
            <a:off x="449053" y="153248"/>
            <a:ext cx="10940405" cy="1143000"/>
          </a:xfrm>
          <a:prstGeom prst="rect">
            <a:avLst/>
          </a:prstGeom>
        </p:spPr>
        <p:txBody>
          <a:bodyPr vert="horz" lIns="76200" tIns="38100" rIns="76200" bIns="38100" rtlCol="0" anchor="ctr">
            <a:noAutofit/>
          </a:bodyPr>
          <a:lstStyle>
            <a:lvl1pPr algn="l" defTabSz="731520" rtl="0" eaLnBrk="1" latinLnBrk="0" hangingPunct="1">
              <a:spcBef>
                <a:spcPct val="0"/>
              </a:spcBef>
              <a:buNone/>
              <a:defRPr sz="6400" b="1" i="0" kern="1200" cap="none">
                <a:solidFill>
                  <a:schemeClr val="bg1"/>
                </a:solidFill>
                <a:latin typeface="Chalkboard" panose="03050602040202020205" pitchFamily="66" charset="77"/>
                <a:ea typeface="+mj-ea"/>
                <a:cs typeface="Amazon Ember Regular" charset="0"/>
              </a:defRPr>
            </a:lvl1pPr>
          </a:lstStyle>
          <a:p>
            <a:r>
              <a:rPr lang="en-AU" sz="45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What are containers made from?</a:t>
            </a:r>
          </a:p>
        </p:txBody>
      </p:sp>
      <p:sp>
        <p:nvSpPr>
          <p:cNvPr id="7" name="Content Placeholder 2">
            <a:extLst>
              <a:ext uri="{FF2B5EF4-FFF2-40B4-BE49-F238E27FC236}">
                <a16:creationId xmlns:a16="http://schemas.microsoft.com/office/drawing/2014/main" id="{FD2367FA-3168-0D4A-B8FD-C0CE2AEEA44E}"/>
              </a:ext>
            </a:extLst>
          </p:cNvPr>
          <p:cNvSpPr txBox="1">
            <a:spLocks/>
          </p:cNvSpPr>
          <p:nvPr/>
        </p:nvSpPr>
        <p:spPr>
          <a:xfrm>
            <a:off x="454123" y="1345776"/>
            <a:ext cx="10940405" cy="4738568"/>
          </a:xfrm>
          <a:prstGeom prst="rect">
            <a:avLst/>
          </a:prstGeom>
        </p:spPr>
        <p:txBody>
          <a:bodyPr/>
          <a:lstStyle>
            <a:lvl1pPr marL="0" indent="0" algn="l" defTabSz="731520" rtl="0" eaLnBrk="1" latinLnBrk="0" hangingPunct="1">
              <a:spcBef>
                <a:spcPct val="20000"/>
              </a:spcBef>
              <a:buFontTx/>
              <a:buNone/>
              <a:defRPr sz="3200" b="0" i="0" kern="1200">
                <a:solidFill>
                  <a:schemeClr val="bg1"/>
                </a:solidFill>
                <a:latin typeface="Chalkboard" panose="03050602040202020205" pitchFamily="66" charset="77"/>
                <a:ea typeface="+mn-ea"/>
                <a:cs typeface="Amazon Ember Regular" charset="0"/>
              </a:defRPr>
            </a:lvl1pPr>
            <a:lvl2pPr marL="1188720" indent="-457200" algn="l" defTabSz="731520" rtl="0" eaLnBrk="1" latinLnBrk="0" hangingPunct="1">
              <a:spcBef>
                <a:spcPct val="20000"/>
              </a:spcBef>
              <a:buFont typeface="Arial"/>
              <a:buChar char="•"/>
              <a:defRPr sz="2400" b="0" i="0" kern="1200">
                <a:solidFill>
                  <a:schemeClr val="bg1"/>
                </a:solidFill>
                <a:latin typeface="Chalkboard" panose="03050602040202020205" pitchFamily="66" charset="77"/>
                <a:ea typeface="+mn-ea"/>
                <a:cs typeface="Amazon Ember Regular" charset="0"/>
              </a:defRPr>
            </a:lvl2pPr>
            <a:lvl3pPr marL="1828800" indent="-365760" algn="l" defTabSz="731520" rtl="0" eaLnBrk="1" latinLnBrk="0" hangingPunct="1">
              <a:spcBef>
                <a:spcPct val="20000"/>
              </a:spcBef>
              <a:buFont typeface="Arial"/>
              <a:buChar char="•"/>
              <a:defRPr sz="2400" b="0" i="0" kern="1200">
                <a:solidFill>
                  <a:schemeClr val="bg1"/>
                </a:solidFill>
                <a:latin typeface="Chalkboard" panose="03050602040202020205" pitchFamily="66" charset="77"/>
                <a:ea typeface="+mn-ea"/>
                <a:cs typeface="Amazon Ember Regular" charset="0"/>
              </a:defRPr>
            </a:lvl3pPr>
            <a:lvl4pPr marL="2560320" indent="-365760" algn="l" defTabSz="731520" rtl="0" eaLnBrk="1" latinLnBrk="0" hangingPunct="1">
              <a:spcBef>
                <a:spcPct val="20000"/>
              </a:spcBef>
              <a:buFont typeface="Arial"/>
              <a:buChar char="–"/>
              <a:defRPr sz="2400" b="0" i="0" kern="1200">
                <a:solidFill>
                  <a:schemeClr val="bg1"/>
                </a:solidFill>
                <a:latin typeface="Chalkboard" panose="03050602040202020205" pitchFamily="66" charset="77"/>
                <a:ea typeface="+mn-ea"/>
                <a:cs typeface="Amazon Ember Regular" charset="0"/>
              </a:defRPr>
            </a:lvl4pPr>
            <a:lvl5pPr marL="3291840" indent="-365760" algn="l" defTabSz="731520" rtl="0" eaLnBrk="1" latinLnBrk="0" hangingPunct="1">
              <a:spcBef>
                <a:spcPct val="20000"/>
              </a:spcBef>
              <a:buFont typeface="Arial"/>
              <a:buChar char="»"/>
              <a:defRPr sz="2400" b="0" i="0" kern="1200">
                <a:solidFill>
                  <a:schemeClr val="bg1"/>
                </a:solidFill>
                <a:latin typeface="Chalkboard" panose="03050602040202020205" pitchFamily="66" charset="77"/>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AU" sz="3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Linux container primitives … </a:t>
            </a:r>
            <a:endParaRPr lang="en-AU" sz="3667"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1219151" lvl="2" indent="0">
              <a:buNone/>
            </a:pPr>
            <a:endParaRPr lang="en-AU"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lvl="1" indent="-304788"/>
            <a:r>
              <a:rPr lang="en-AU" sz="3000" i="1" dirty="0">
                <a:solidFill>
                  <a:schemeClr val="tx1"/>
                </a:solidFill>
                <a:latin typeface="Consolas" panose="020B0609020204030204" pitchFamily="49" charset="0"/>
                <a:ea typeface="Amazon Ember" panose="020B0603020204020204" pitchFamily="34" charset="0"/>
                <a:cs typeface="Consolas" panose="020B0609020204030204" pitchFamily="49" charset="0"/>
              </a:rPr>
              <a:t>… </a:t>
            </a:r>
            <a:r>
              <a:rPr lang="en-AU" sz="3000" i="1" dirty="0" err="1">
                <a:solidFill>
                  <a:schemeClr val="tx1"/>
                </a:solidFill>
                <a:latin typeface="Consolas" panose="020B0609020204030204" pitchFamily="49" charset="0"/>
                <a:ea typeface="Amazon Ember" panose="020B0603020204020204" pitchFamily="34" charset="0"/>
                <a:cs typeface="Consolas" panose="020B0609020204030204" pitchFamily="49" charset="0"/>
              </a:rPr>
              <a:t>unshare</a:t>
            </a:r>
            <a:endParaRPr lang="en-AU" sz="3000" i="1" dirty="0">
              <a:solidFill>
                <a:schemeClr val="tx1"/>
              </a:solidFill>
              <a:latin typeface="Consolas" panose="020B0609020204030204" pitchFamily="49" charset="0"/>
              <a:ea typeface="Amazon Ember" panose="020B0603020204020204" pitchFamily="34" charset="0"/>
              <a:cs typeface="Consolas" panose="020B0609020204030204" pitchFamily="49" charset="0"/>
            </a:endParaRPr>
          </a:p>
          <a:p>
            <a:pPr lvl="1" indent="-304788"/>
            <a:r>
              <a:rPr lang="en-AU" sz="3000" i="1" dirty="0">
                <a:solidFill>
                  <a:schemeClr val="tx1"/>
                </a:solidFill>
                <a:latin typeface="Consolas" panose="020B0609020204030204" pitchFamily="49" charset="0"/>
                <a:ea typeface="Amazon Ember" panose="020B0603020204020204" pitchFamily="34" charset="0"/>
                <a:cs typeface="Consolas" panose="020B0609020204030204" pitchFamily="49" charset="0"/>
              </a:rPr>
              <a:t>… </a:t>
            </a:r>
            <a:r>
              <a:rPr lang="en-US" sz="3000" i="1" dirty="0">
                <a:solidFill>
                  <a:schemeClr val="tx1"/>
                </a:solidFill>
                <a:latin typeface="Consolas" panose="020B0609020204030204" pitchFamily="49" charset="0"/>
                <a:cs typeface="Consolas" panose="020B0609020204030204" pitchFamily="49" charset="0"/>
              </a:rPr>
              <a:t>/sys/fs/</a:t>
            </a:r>
            <a:r>
              <a:rPr lang="en-US" sz="3000" i="1" dirty="0" err="1">
                <a:solidFill>
                  <a:schemeClr val="tx1"/>
                </a:solidFill>
                <a:latin typeface="Consolas" panose="020B0609020204030204" pitchFamily="49" charset="0"/>
                <a:cs typeface="Consolas" panose="020B0609020204030204" pitchFamily="49" charset="0"/>
              </a:rPr>
              <a:t>cgroup</a:t>
            </a:r>
            <a:r>
              <a:rPr lang="en-US" sz="3000" i="1" dirty="0">
                <a:solidFill>
                  <a:schemeClr val="tx1"/>
                </a:solidFill>
                <a:latin typeface="Consolas" panose="020B0609020204030204" pitchFamily="49" charset="0"/>
                <a:cs typeface="Consolas" panose="020B0609020204030204" pitchFamily="49" charset="0"/>
              </a:rPr>
              <a:t>/memory</a:t>
            </a:r>
          </a:p>
          <a:p>
            <a:pPr lvl="1" indent="-304788"/>
            <a:r>
              <a:rPr lang="en-AU" sz="3000" i="1" dirty="0">
                <a:solidFill>
                  <a:schemeClr val="tx1"/>
                </a:solidFill>
                <a:latin typeface="Consolas" panose="020B0609020204030204" pitchFamily="49" charset="0"/>
                <a:ea typeface="Amazon Ember" panose="020B0603020204020204" pitchFamily="34" charset="0"/>
                <a:cs typeface="Consolas" panose="020B0609020204030204" pitchFamily="49" charset="0"/>
              </a:rPr>
              <a:t>… </a:t>
            </a:r>
            <a:r>
              <a:rPr lang="en-AU" sz="3000" i="1" dirty="0" err="1">
                <a:solidFill>
                  <a:schemeClr val="tx1"/>
                </a:solidFill>
                <a:latin typeface="Consolas" panose="020B0609020204030204" pitchFamily="49" charset="0"/>
                <a:ea typeface="Amazon Ember" panose="020B0603020204020204" pitchFamily="34" charset="0"/>
                <a:cs typeface="Consolas" panose="020B0609020204030204" pitchFamily="49" charset="0"/>
              </a:rPr>
              <a:t>capsh</a:t>
            </a:r>
            <a:endParaRPr lang="en-AU" sz="3000" i="1" dirty="0">
              <a:solidFill>
                <a:schemeClr val="tx1"/>
              </a:solidFill>
              <a:latin typeface="Consolas" panose="020B0609020204030204" pitchFamily="49" charset="0"/>
              <a:ea typeface="Amazon Ember" panose="020B0603020204020204" pitchFamily="34" charset="0"/>
              <a:cs typeface="Consolas" panose="020B0609020204030204" pitchFamily="49" charset="0"/>
            </a:endParaRPr>
          </a:p>
          <a:p>
            <a:pPr lvl="1" indent="-304788"/>
            <a:r>
              <a:rPr lang="en-AU" sz="3000" i="1" dirty="0">
                <a:solidFill>
                  <a:schemeClr val="tx1"/>
                </a:solidFill>
                <a:latin typeface="Consolas" panose="020B0609020204030204" pitchFamily="49" charset="0"/>
                <a:ea typeface="Amazon Ember" panose="020B0603020204020204" pitchFamily="34" charset="0"/>
                <a:cs typeface="Consolas" panose="020B0609020204030204" pitchFamily="49" charset="0"/>
              </a:rPr>
              <a:t>… </a:t>
            </a:r>
            <a:r>
              <a:rPr lang="en-AU" sz="3000" i="1" dirty="0" err="1">
                <a:solidFill>
                  <a:schemeClr val="tx1"/>
                </a:solidFill>
                <a:latin typeface="Consolas" panose="020B0609020204030204" pitchFamily="49" charset="0"/>
                <a:ea typeface="Amazon Ember" panose="020B0603020204020204" pitchFamily="34" charset="0"/>
                <a:cs typeface="Consolas" panose="020B0609020204030204" pitchFamily="49" charset="0"/>
              </a:rPr>
              <a:t>Secomp</a:t>
            </a:r>
            <a:endParaRPr lang="en-AU" sz="3000" i="1" dirty="0">
              <a:solidFill>
                <a:schemeClr val="tx1"/>
              </a:solidFill>
              <a:latin typeface="Consolas" panose="020B0609020204030204" pitchFamily="49" charset="0"/>
              <a:ea typeface="Amazon Ember" panose="020B0603020204020204" pitchFamily="34" charset="0"/>
              <a:cs typeface="Consolas" panose="020B0609020204030204" pitchFamily="49" charset="0"/>
            </a:endParaRPr>
          </a:p>
          <a:p>
            <a:pPr lvl="1" indent="-304788"/>
            <a:r>
              <a:rPr lang="en-AU" sz="3000" i="1" dirty="0">
                <a:solidFill>
                  <a:schemeClr val="tx1"/>
                </a:solidFill>
                <a:latin typeface="Consolas" panose="020B0609020204030204" pitchFamily="49" charset="0"/>
                <a:ea typeface="Amazon Ember" panose="020B0603020204020204" pitchFamily="34" charset="0"/>
                <a:cs typeface="Consolas" panose="020B0609020204030204" pitchFamily="49" charset="0"/>
              </a:rPr>
              <a:t>… Linux security modules</a:t>
            </a:r>
          </a:p>
          <a:p>
            <a:pPr lvl="1" indent="-304788"/>
            <a:r>
              <a:rPr lang="en-AU" sz="3000" i="1" dirty="0">
                <a:solidFill>
                  <a:schemeClr val="tx1"/>
                </a:solidFill>
                <a:latin typeface="Consolas" panose="020B0609020204030204" pitchFamily="49" charset="0"/>
                <a:ea typeface="Amazon Ember" panose="020B0603020204020204" pitchFamily="34" charset="0"/>
                <a:cs typeface="Consolas" panose="020B0609020204030204" pitchFamily="49" charset="0"/>
              </a:rPr>
              <a:t>… Union file systems</a:t>
            </a:r>
            <a:endParaRPr lang="en-AU" sz="2333" i="1" dirty="0">
              <a:solidFill>
                <a:schemeClr val="tx1"/>
              </a:solidFill>
              <a:latin typeface="Consolas" panose="020B0609020204030204" pitchFamily="49" charset="0"/>
              <a:ea typeface="Amazon Ember" panose="020B0603020204020204" pitchFamily="34" charset="0"/>
              <a:cs typeface="Consolas" panose="020B0609020204030204" pitchFamily="49" charset="0"/>
            </a:endParaRPr>
          </a:p>
        </p:txBody>
      </p:sp>
      <p:pic>
        <p:nvPicPr>
          <p:cNvPr id="3" name="Picture 2">
            <a:extLst>
              <a:ext uri="{FF2B5EF4-FFF2-40B4-BE49-F238E27FC236}">
                <a16:creationId xmlns:a16="http://schemas.microsoft.com/office/drawing/2014/main" id="{8E046091-E94A-CA46-B0CE-FE3C7514B4A5}"/>
              </a:ext>
            </a:extLst>
          </p:cNvPr>
          <p:cNvPicPr>
            <a:picLocks noChangeAspect="1"/>
          </p:cNvPicPr>
          <p:nvPr/>
        </p:nvPicPr>
        <p:blipFill>
          <a:blip r:embed="rId3"/>
          <a:stretch>
            <a:fillRect/>
          </a:stretch>
        </p:blipFill>
        <p:spPr>
          <a:xfrm>
            <a:off x="7281864" y="1682750"/>
            <a:ext cx="3970010" cy="3651250"/>
          </a:xfrm>
          <a:prstGeom prst="rect">
            <a:avLst/>
          </a:prstGeom>
        </p:spPr>
      </p:pic>
    </p:spTree>
    <p:extLst>
      <p:ext uri="{BB962C8B-B14F-4D97-AF65-F5344CB8AC3E}">
        <p14:creationId xmlns:p14="http://schemas.microsoft.com/office/powerpoint/2010/main" val="1145452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Container images</a:t>
            </a:r>
          </a:p>
        </p:txBody>
      </p:sp>
      <p:sp>
        <p:nvSpPr>
          <p:cNvPr id="5" name="Content Placeholder 2">
            <a:extLst>
              <a:ext uri="{FF2B5EF4-FFF2-40B4-BE49-F238E27FC236}">
                <a16:creationId xmlns:a16="http://schemas.microsoft.com/office/drawing/2014/main" id="{E23BA669-BAB6-41C2-A05C-6CE8A1B28493}"/>
              </a:ext>
            </a:extLst>
          </p:cNvPr>
          <p:cNvSpPr>
            <a:spLocks noGrp="1"/>
          </p:cNvSpPr>
          <p:nvPr>
            <p:ph idx="1"/>
          </p:nvPr>
        </p:nvSpPr>
        <p:spPr>
          <a:xfrm>
            <a:off x="454123" y="1652534"/>
            <a:ext cx="5007253" cy="4481227"/>
          </a:xfrm>
        </p:spPr>
        <p:txBody>
          <a:bodyPr/>
          <a:lstStyle/>
          <a:p>
            <a:pPr>
              <a:spcBef>
                <a:spcPts val="3200"/>
              </a:spcBef>
            </a:pPr>
            <a:r>
              <a:rPr lang="en-US" sz="2400" dirty="0"/>
              <a:t>Read only image that is used as a template to launch a container.</a:t>
            </a:r>
          </a:p>
          <a:p>
            <a:pPr>
              <a:spcBef>
                <a:spcPts val="3200"/>
              </a:spcBef>
            </a:pPr>
            <a:r>
              <a:rPr lang="en-US" sz="2400" dirty="0"/>
              <a:t>Start from base images that have your dependencies, add your custom code.</a:t>
            </a:r>
          </a:p>
          <a:p>
            <a:pPr>
              <a:spcBef>
                <a:spcPts val="3200"/>
              </a:spcBef>
            </a:pPr>
            <a:r>
              <a:rPr lang="en-US" sz="2400" dirty="0" err="1"/>
              <a:t>Dockerfile</a:t>
            </a:r>
            <a:r>
              <a:rPr lang="en-US" sz="2400" dirty="0"/>
              <a:t> for easy, reproducible builds.</a:t>
            </a:r>
          </a:p>
          <a:p>
            <a:pPr>
              <a:spcBef>
                <a:spcPts val="3200"/>
              </a:spcBef>
            </a:pPr>
            <a:endParaRPr lang="en-US" sz="2400" dirty="0"/>
          </a:p>
        </p:txBody>
      </p:sp>
      <p:grpSp>
        <p:nvGrpSpPr>
          <p:cNvPr id="33" name="Group 32">
            <a:extLst>
              <a:ext uri="{FF2B5EF4-FFF2-40B4-BE49-F238E27FC236}">
                <a16:creationId xmlns:a16="http://schemas.microsoft.com/office/drawing/2014/main" id="{FB9EB7D6-0042-DF47-BB43-BBB69E5F8BE6}"/>
              </a:ext>
            </a:extLst>
          </p:cNvPr>
          <p:cNvGrpSpPr/>
          <p:nvPr/>
        </p:nvGrpSpPr>
        <p:grpSpPr>
          <a:xfrm>
            <a:off x="6723908" y="687320"/>
            <a:ext cx="5426113" cy="5110929"/>
            <a:chOff x="5042930" y="463006"/>
            <a:chExt cx="4069585" cy="3833197"/>
          </a:xfrm>
        </p:grpSpPr>
        <p:sp>
          <p:nvSpPr>
            <p:cNvPr id="34" name="Rectangle 26">
              <a:extLst>
                <a:ext uri="{FF2B5EF4-FFF2-40B4-BE49-F238E27FC236}">
                  <a16:creationId xmlns:a16="http://schemas.microsoft.com/office/drawing/2014/main" id="{18103DD6-8E9E-7E4B-A167-767C551565D8}"/>
                </a:ext>
              </a:extLst>
            </p:cNvPr>
            <p:cNvSpPr>
              <a:spLocks noChangeArrowheads="1"/>
            </p:cNvSpPr>
            <p:nvPr/>
          </p:nvSpPr>
          <p:spPr bwMode="auto">
            <a:xfrm>
              <a:off x="6197475" y="3857476"/>
              <a:ext cx="1982932" cy="438727"/>
            </a:xfrm>
            <a:prstGeom prst="rect">
              <a:avLst/>
            </a:prstGeom>
            <a:solidFill>
              <a:schemeClr val="accent6"/>
            </a:solidFill>
            <a:ln w="0">
              <a:noFill/>
              <a:prstDash val="solid"/>
              <a:miter lim="800000"/>
              <a:headEnd/>
              <a:tailEnd/>
            </a:ln>
          </p:spPr>
          <p:txBody>
            <a:bodyPr vert="horz" wrap="square" lIns="121920" tIns="60960" rIns="121920" bIns="60960" numCol="1" anchor="t" anchorCtr="0" compatLnSpc="1">
              <a:prstTxWarp prst="textNoShape">
                <a:avLst/>
              </a:prstTxWarp>
            </a:bodyPr>
            <a:lstStyle/>
            <a:p>
              <a:pPr defTabSz="609576"/>
              <a:endParaRPr lang="en-US" sz="1867">
                <a:solidFill>
                  <a:srgbClr val="FFFFFF"/>
                </a:solidFill>
                <a:latin typeface="Amazon Ember"/>
              </a:endParaRPr>
            </a:p>
          </p:txBody>
        </p:sp>
        <p:sp>
          <p:nvSpPr>
            <p:cNvPr id="35" name="Rectangle 27">
              <a:extLst>
                <a:ext uri="{FF2B5EF4-FFF2-40B4-BE49-F238E27FC236}">
                  <a16:creationId xmlns:a16="http://schemas.microsoft.com/office/drawing/2014/main" id="{FFCCDA03-6071-DD42-B970-23F3F91B658A}"/>
                </a:ext>
              </a:extLst>
            </p:cNvPr>
            <p:cNvSpPr>
              <a:spLocks noChangeArrowheads="1"/>
            </p:cNvSpPr>
            <p:nvPr/>
          </p:nvSpPr>
          <p:spPr bwMode="auto">
            <a:xfrm>
              <a:off x="5888634" y="3076715"/>
              <a:ext cx="1978603" cy="438727"/>
            </a:xfrm>
            <a:prstGeom prst="rect">
              <a:avLst/>
            </a:prstGeom>
            <a:solidFill>
              <a:schemeClr val="accent3">
                <a:lumMod val="60000"/>
                <a:lumOff val="40000"/>
              </a:schemeClr>
            </a:solidFill>
            <a:ln w="0">
              <a:noFill/>
              <a:prstDash val="solid"/>
              <a:miter lim="800000"/>
              <a:headEnd/>
              <a:tailEnd/>
            </a:ln>
          </p:spPr>
          <p:txBody>
            <a:bodyPr vert="horz" wrap="square" lIns="121920" tIns="60960" rIns="121920" bIns="60960" numCol="1" anchor="t" anchorCtr="0" compatLnSpc="1">
              <a:prstTxWarp prst="textNoShape">
                <a:avLst/>
              </a:prstTxWarp>
            </a:bodyPr>
            <a:lstStyle/>
            <a:p>
              <a:pPr defTabSz="609576"/>
              <a:endParaRPr lang="en-US" sz="1867">
                <a:solidFill>
                  <a:srgbClr val="FFFFFF"/>
                </a:solidFill>
                <a:latin typeface="Amazon Ember"/>
              </a:endParaRPr>
            </a:p>
          </p:txBody>
        </p:sp>
        <p:sp>
          <p:nvSpPr>
            <p:cNvPr id="36" name="Rectangle 28">
              <a:extLst>
                <a:ext uri="{FF2B5EF4-FFF2-40B4-BE49-F238E27FC236}">
                  <a16:creationId xmlns:a16="http://schemas.microsoft.com/office/drawing/2014/main" id="{3DEFE1EA-8B87-6546-8712-5E2AF79CAA16}"/>
                </a:ext>
              </a:extLst>
            </p:cNvPr>
            <p:cNvSpPr>
              <a:spLocks noChangeArrowheads="1"/>
            </p:cNvSpPr>
            <p:nvPr/>
          </p:nvSpPr>
          <p:spPr bwMode="auto">
            <a:xfrm>
              <a:off x="5888634" y="2606238"/>
              <a:ext cx="1978603" cy="438727"/>
            </a:xfrm>
            <a:prstGeom prst="rect">
              <a:avLst/>
            </a:prstGeom>
            <a:solidFill>
              <a:schemeClr val="accent3">
                <a:lumMod val="60000"/>
                <a:lumOff val="40000"/>
              </a:schemeClr>
            </a:solidFill>
            <a:ln w="0">
              <a:noFill/>
              <a:prstDash val="solid"/>
              <a:miter lim="800000"/>
              <a:headEnd/>
              <a:tailEnd/>
            </a:ln>
          </p:spPr>
          <p:txBody>
            <a:bodyPr vert="horz" wrap="square" lIns="121920" tIns="60960" rIns="121920" bIns="60960" numCol="1" anchor="t" anchorCtr="0" compatLnSpc="1">
              <a:prstTxWarp prst="textNoShape">
                <a:avLst/>
              </a:prstTxWarp>
            </a:bodyPr>
            <a:lstStyle/>
            <a:p>
              <a:pPr defTabSz="609576"/>
              <a:endParaRPr lang="en-US" sz="1867">
                <a:solidFill>
                  <a:srgbClr val="FFFFFF"/>
                </a:solidFill>
                <a:latin typeface="Amazon Ember"/>
              </a:endParaRPr>
            </a:p>
          </p:txBody>
        </p:sp>
        <p:sp>
          <p:nvSpPr>
            <p:cNvPr id="37" name="Rectangle 29">
              <a:extLst>
                <a:ext uri="{FF2B5EF4-FFF2-40B4-BE49-F238E27FC236}">
                  <a16:creationId xmlns:a16="http://schemas.microsoft.com/office/drawing/2014/main" id="{85DF1DE9-6ACA-FA41-BB9B-8E45EC46141F}"/>
                </a:ext>
              </a:extLst>
            </p:cNvPr>
            <p:cNvSpPr>
              <a:spLocks noChangeArrowheads="1"/>
            </p:cNvSpPr>
            <p:nvPr/>
          </p:nvSpPr>
          <p:spPr bwMode="auto">
            <a:xfrm>
              <a:off x="5888634" y="2135761"/>
              <a:ext cx="1978603" cy="438727"/>
            </a:xfrm>
            <a:prstGeom prst="rect">
              <a:avLst/>
            </a:prstGeom>
            <a:solidFill>
              <a:schemeClr val="accent3">
                <a:lumMod val="60000"/>
                <a:lumOff val="40000"/>
              </a:schemeClr>
            </a:solidFill>
            <a:ln w="0">
              <a:noFill/>
              <a:prstDash val="solid"/>
              <a:miter lim="800000"/>
              <a:headEnd/>
              <a:tailEnd/>
            </a:ln>
          </p:spPr>
          <p:txBody>
            <a:bodyPr vert="horz" wrap="square" lIns="121920" tIns="60960" rIns="121920" bIns="60960" numCol="1" anchor="t" anchorCtr="0" compatLnSpc="1">
              <a:prstTxWarp prst="textNoShape">
                <a:avLst/>
              </a:prstTxWarp>
            </a:bodyPr>
            <a:lstStyle/>
            <a:p>
              <a:pPr defTabSz="609576"/>
              <a:endParaRPr lang="en-US" sz="1867">
                <a:solidFill>
                  <a:srgbClr val="FFFFFF"/>
                </a:solidFill>
                <a:latin typeface="Amazon Ember"/>
              </a:endParaRPr>
            </a:p>
          </p:txBody>
        </p:sp>
        <p:sp>
          <p:nvSpPr>
            <p:cNvPr id="38" name="Rectangle 30">
              <a:extLst>
                <a:ext uri="{FF2B5EF4-FFF2-40B4-BE49-F238E27FC236}">
                  <a16:creationId xmlns:a16="http://schemas.microsoft.com/office/drawing/2014/main" id="{306439D7-5E15-9E46-86ED-E7DAF1723DF1}"/>
                </a:ext>
              </a:extLst>
            </p:cNvPr>
            <p:cNvSpPr>
              <a:spLocks noChangeArrowheads="1"/>
            </p:cNvSpPr>
            <p:nvPr/>
          </p:nvSpPr>
          <p:spPr bwMode="auto">
            <a:xfrm>
              <a:off x="5888634" y="1665283"/>
              <a:ext cx="1978603" cy="438727"/>
            </a:xfrm>
            <a:prstGeom prst="rect">
              <a:avLst/>
            </a:prstGeom>
            <a:solidFill>
              <a:schemeClr val="accent3">
                <a:lumMod val="60000"/>
                <a:lumOff val="40000"/>
              </a:schemeClr>
            </a:solidFill>
            <a:ln w="0">
              <a:noFill/>
              <a:prstDash val="solid"/>
              <a:miter lim="800000"/>
              <a:headEnd/>
              <a:tailEnd/>
            </a:ln>
          </p:spPr>
          <p:txBody>
            <a:bodyPr vert="horz" wrap="square" lIns="121920" tIns="60960" rIns="121920" bIns="60960" numCol="1" anchor="t" anchorCtr="0" compatLnSpc="1">
              <a:prstTxWarp prst="textNoShape">
                <a:avLst/>
              </a:prstTxWarp>
            </a:bodyPr>
            <a:lstStyle/>
            <a:p>
              <a:pPr defTabSz="609576"/>
              <a:endParaRPr lang="en-US" sz="1867">
                <a:solidFill>
                  <a:srgbClr val="FFFFFF"/>
                </a:solidFill>
                <a:latin typeface="Amazon Ember"/>
              </a:endParaRPr>
            </a:p>
          </p:txBody>
        </p:sp>
        <p:sp>
          <p:nvSpPr>
            <p:cNvPr id="39" name="Freeform 31">
              <a:extLst>
                <a:ext uri="{FF2B5EF4-FFF2-40B4-BE49-F238E27FC236}">
                  <a16:creationId xmlns:a16="http://schemas.microsoft.com/office/drawing/2014/main" id="{6E025153-747E-0D45-AB6D-4451236F305E}"/>
                </a:ext>
              </a:extLst>
            </p:cNvPr>
            <p:cNvSpPr>
              <a:spLocks/>
            </p:cNvSpPr>
            <p:nvPr/>
          </p:nvSpPr>
          <p:spPr bwMode="auto">
            <a:xfrm>
              <a:off x="5910283" y="3547192"/>
              <a:ext cx="2247034" cy="278535"/>
            </a:xfrm>
            <a:custGeom>
              <a:avLst/>
              <a:gdLst>
                <a:gd name="T0" fmla="*/ 0 w 3114"/>
                <a:gd name="T1" fmla="*/ 0 h 386"/>
                <a:gd name="T2" fmla="*/ 2730 w 3114"/>
                <a:gd name="T3" fmla="*/ 0 h 386"/>
                <a:gd name="T4" fmla="*/ 3114 w 3114"/>
                <a:gd name="T5" fmla="*/ 386 h 386"/>
                <a:gd name="T6" fmla="*/ 383 w 3114"/>
                <a:gd name="T7" fmla="*/ 386 h 386"/>
                <a:gd name="T8" fmla="*/ 0 w 3114"/>
                <a:gd name="T9" fmla="*/ 0 h 386"/>
              </a:gdLst>
              <a:ahLst/>
              <a:cxnLst>
                <a:cxn ang="0">
                  <a:pos x="T0" y="T1"/>
                </a:cxn>
                <a:cxn ang="0">
                  <a:pos x="T2" y="T3"/>
                </a:cxn>
                <a:cxn ang="0">
                  <a:pos x="T4" y="T5"/>
                </a:cxn>
                <a:cxn ang="0">
                  <a:pos x="T6" y="T7"/>
                </a:cxn>
                <a:cxn ang="0">
                  <a:pos x="T8" y="T9"/>
                </a:cxn>
              </a:cxnLst>
              <a:rect l="0" t="0" r="r" b="b"/>
              <a:pathLst>
                <a:path w="3114" h="386">
                  <a:moveTo>
                    <a:pt x="0" y="0"/>
                  </a:moveTo>
                  <a:lnTo>
                    <a:pt x="2730" y="0"/>
                  </a:lnTo>
                  <a:lnTo>
                    <a:pt x="3114" y="386"/>
                  </a:lnTo>
                  <a:lnTo>
                    <a:pt x="383" y="386"/>
                  </a:lnTo>
                  <a:lnTo>
                    <a:pt x="0" y="0"/>
                  </a:lnTo>
                  <a:close/>
                </a:path>
              </a:pathLst>
            </a:custGeom>
            <a:solidFill>
              <a:schemeClr val="accent6">
                <a:lumMod val="20000"/>
                <a:lumOff val="8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6"/>
              <a:endParaRPr lang="en-US" sz="1867">
                <a:solidFill>
                  <a:srgbClr val="FFFFFF"/>
                </a:solidFill>
                <a:latin typeface="Amazon Ember"/>
              </a:endParaRPr>
            </a:p>
          </p:txBody>
        </p:sp>
        <p:sp>
          <p:nvSpPr>
            <p:cNvPr id="40" name="Freeform 32">
              <a:extLst>
                <a:ext uri="{FF2B5EF4-FFF2-40B4-BE49-F238E27FC236}">
                  <a16:creationId xmlns:a16="http://schemas.microsoft.com/office/drawing/2014/main" id="{5B8C2305-FA64-354E-8369-CCE476B8E5D1}"/>
                </a:ext>
              </a:extLst>
            </p:cNvPr>
            <p:cNvSpPr>
              <a:spLocks/>
            </p:cNvSpPr>
            <p:nvPr/>
          </p:nvSpPr>
          <p:spPr bwMode="auto">
            <a:xfrm>
              <a:off x="5910283" y="3547192"/>
              <a:ext cx="277091" cy="278535"/>
            </a:xfrm>
            <a:custGeom>
              <a:avLst/>
              <a:gdLst>
                <a:gd name="T0" fmla="*/ 0 w 383"/>
                <a:gd name="T1" fmla="*/ 0 h 386"/>
                <a:gd name="T2" fmla="*/ 0 w 383"/>
                <a:gd name="T3" fmla="*/ 0 h 386"/>
                <a:gd name="T4" fmla="*/ 383 w 383"/>
                <a:gd name="T5" fmla="*/ 386 h 386"/>
                <a:gd name="T6" fmla="*/ 383 w 383"/>
                <a:gd name="T7" fmla="*/ 386 h 386"/>
                <a:gd name="T8" fmla="*/ 0 w 383"/>
                <a:gd name="T9" fmla="*/ 0 h 386"/>
              </a:gdLst>
              <a:ahLst/>
              <a:cxnLst>
                <a:cxn ang="0">
                  <a:pos x="T0" y="T1"/>
                </a:cxn>
                <a:cxn ang="0">
                  <a:pos x="T2" y="T3"/>
                </a:cxn>
                <a:cxn ang="0">
                  <a:pos x="T4" y="T5"/>
                </a:cxn>
                <a:cxn ang="0">
                  <a:pos x="T6" y="T7"/>
                </a:cxn>
                <a:cxn ang="0">
                  <a:pos x="T8" y="T9"/>
                </a:cxn>
              </a:cxnLst>
              <a:rect l="0" t="0" r="r" b="b"/>
              <a:pathLst>
                <a:path w="383" h="386">
                  <a:moveTo>
                    <a:pt x="0" y="0"/>
                  </a:moveTo>
                  <a:lnTo>
                    <a:pt x="0" y="0"/>
                  </a:lnTo>
                  <a:lnTo>
                    <a:pt x="383" y="386"/>
                  </a:lnTo>
                  <a:lnTo>
                    <a:pt x="383" y="386"/>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6"/>
              <a:endParaRPr lang="en-US" sz="1867">
                <a:solidFill>
                  <a:srgbClr val="FFFFFF"/>
                </a:solidFill>
                <a:latin typeface="Amazon Ember"/>
              </a:endParaRPr>
            </a:p>
          </p:txBody>
        </p:sp>
        <p:sp>
          <p:nvSpPr>
            <p:cNvPr id="41" name="Freeform 34">
              <a:extLst>
                <a:ext uri="{FF2B5EF4-FFF2-40B4-BE49-F238E27FC236}">
                  <a16:creationId xmlns:a16="http://schemas.microsoft.com/office/drawing/2014/main" id="{350E1015-13E0-DC44-9325-7951B583C4E6}"/>
                </a:ext>
              </a:extLst>
            </p:cNvPr>
            <p:cNvSpPr>
              <a:spLocks/>
            </p:cNvSpPr>
            <p:nvPr/>
          </p:nvSpPr>
          <p:spPr bwMode="auto">
            <a:xfrm>
              <a:off x="5386407" y="3017544"/>
              <a:ext cx="469035" cy="474807"/>
            </a:xfrm>
            <a:custGeom>
              <a:avLst/>
              <a:gdLst>
                <a:gd name="T0" fmla="*/ 0 w 651"/>
                <a:gd name="T1" fmla="*/ 0 h 659"/>
                <a:gd name="T2" fmla="*/ 651 w 651"/>
                <a:gd name="T3" fmla="*/ 657 h 659"/>
                <a:gd name="T4" fmla="*/ 651 w 651"/>
                <a:gd name="T5" fmla="*/ 659 h 659"/>
                <a:gd name="T6" fmla="*/ 0 w 651"/>
                <a:gd name="T7" fmla="*/ 0 h 659"/>
                <a:gd name="T8" fmla="*/ 0 w 651"/>
                <a:gd name="T9" fmla="*/ 0 h 659"/>
              </a:gdLst>
              <a:ahLst/>
              <a:cxnLst>
                <a:cxn ang="0">
                  <a:pos x="T0" y="T1"/>
                </a:cxn>
                <a:cxn ang="0">
                  <a:pos x="T2" y="T3"/>
                </a:cxn>
                <a:cxn ang="0">
                  <a:pos x="T4" y="T5"/>
                </a:cxn>
                <a:cxn ang="0">
                  <a:pos x="T6" y="T7"/>
                </a:cxn>
                <a:cxn ang="0">
                  <a:pos x="T8" y="T9"/>
                </a:cxn>
              </a:cxnLst>
              <a:rect l="0" t="0" r="r" b="b"/>
              <a:pathLst>
                <a:path w="651" h="659">
                  <a:moveTo>
                    <a:pt x="0" y="0"/>
                  </a:moveTo>
                  <a:lnTo>
                    <a:pt x="651" y="657"/>
                  </a:lnTo>
                  <a:lnTo>
                    <a:pt x="651" y="659"/>
                  </a:lnTo>
                  <a:lnTo>
                    <a:pt x="0" y="0"/>
                  </a:lnTo>
                  <a:lnTo>
                    <a:pt x="0" y="0"/>
                  </a:lnTo>
                  <a:close/>
                </a:path>
              </a:pathLst>
            </a:custGeom>
            <a:solidFill>
              <a:srgbClr val="000000"/>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6"/>
              <a:endParaRPr lang="en-US" sz="1867">
                <a:solidFill>
                  <a:srgbClr val="FFFFFF"/>
                </a:solidFill>
                <a:latin typeface="Amazon Ember"/>
              </a:endParaRPr>
            </a:p>
          </p:txBody>
        </p:sp>
        <p:sp>
          <p:nvSpPr>
            <p:cNvPr id="42" name="Freeform 35">
              <a:extLst>
                <a:ext uri="{FF2B5EF4-FFF2-40B4-BE49-F238E27FC236}">
                  <a16:creationId xmlns:a16="http://schemas.microsoft.com/office/drawing/2014/main" id="{E7453C3B-8848-6F44-A006-A4CDD4AC8F34}"/>
                </a:ext>
              </a:extLst>
            </p:cNvPr>
            <p:cNvSpPr>
              <a:spLocks/>
            </p:cNvSpPr>
            <p:nvPr/>
          </p:nvSpPr>
          <p:spPr bwMode="auto">
            <a:xfrm>
              <a:off x="5064578" y="813806"/>
              <a:ext cx="2782454" cy="819727"/>
            </a:xfrm>
            <a:custGeom>
              <a:avLst/>
              <a:gdLst>
                <a:gd name="T0" fmla="*/ 0 w 3856"/>
                <a:gd name="T1" fmla="*/ 0 h 1137"/>
                <a:gd name="T2" fmla="*/ 2731 w 3856"/>
                <a:gd name="T3" fmla="*/ 0 h 1137"/>
                <a:gd name="T4" fmla="*/ 3856 w 3856"/>
                <a:gd name="T5" fmla="*/ 1137 h 1137"/>
                <a:gd name="T6" fmla="*/ 1130 w 3856"/>
                <a:gd name="T7" fmla="*/ 1137 h 1137"/>
                <a:gd name="T8" fmla="*/ 0 w 3856"/>
                <a:gd name="T9" fmla="*/ 0 h 1137"/>
              </a:gdLst>
              <a:ahLst/>
              <a:cxnLst>
                <a:cxn ang="0">
                  <a:pos x="T0" y="T1"/>
                </a:cxn>
                <a:cxn ang="0">
                  <a:pos x="T2" y="T3"/>
                </a:cxn>
                <a:cxn ang="0">
                  <a:pos x="T4" y="T5"/>
                </a:cxn>
                <a:cxn ang="0">
                  <a:pos x="T6" y="T7"/>
                </a:cxn>
                <a:cxn ang="0">
                  <a:pos x="T8" y="T9"/>
                </a:cxn>
              </a:cxnLst>
              <a:rect l="0" t="0" r="r" b="b"/>
              <a:pathLst>
                <a:path w="3856" h="1137">
                  <a:moveTo>
                    <a:pt x="0" y="0"/>
                  </a:moveTo>
                  <a:lnTo>
                    <a:pt x="2731" y="0"/>
                  </a:lnTo>
                  <a:lnTo>
                    <a:pt x="3856" y="1137"/>
                  </a:lnTo>
                  <a:lnTo>
                    <a:pt x="1130" y="1137"/>
                  </a:lnTo>
                  <a:lnTo>
                    <a:pt x="0" y="0"/>
                  </a:lnTo>
                  <a:close/>
                </a:path>
              </a:pathLst>
            </a:custGeom>
            <a:solidFill>
              <a:schemeClr val="accent3">
                <a:lumMod val="20000"/>
                <a:lumOff val="8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6"/>
              <a:endParaRPr lang="en-US" sz="1867">
                <a:solidFill>
                  <a:srgbClr val="FFFFFF"/>
                </a:solidFill>
                <a:latin typeface="Amazon Ember"/>
              </a:endParaRPr>
            </a:p>
          </p:txBody>
        </p:sp>
        <p:sp>
          <p:nvSpPr>
            <p:cNvPr id="43" name="Freeform 36">
              <a:extLst>
                <a:ext uri="{FF2B5EF4-FFF2-40B4-BE49-F238E27FC236}">
                  <a16:creationId xmlns:a16="http://schemas.microsoft.com/office/drawing/2014/main" id="{416FF3BC-7E87-5E45-BAD0-38F53DB219F7}"/>
                </a:ext>
              </a:extLst>
            </p:cNvPr>
            <p:cNvSpPr>
              <a:spLocks/>
            </p:cNvSpPr>
            <p:nvPr/>
          </p:nvSpPr>
          <p:spPr bwMode="auto">
            <a:xfrm>
              <a:off x="5042930" y="836897"/>
              <a:ext cx="812512" cy="1244023"/>
            </a:xfrm>
            <a:custGeom>
              <a:avLst/>
              <a:gdLst>
                <a:gd name="T0" fmla="*/ 0 w 1127"/>
                <a:gd name="T1" fmla="*/ 0 h 1725"/>
                <a:gd name="T2" fmla="*/ 1127 w 1127"/>
                <a:gd name="T3" fmla="*/ 1135 h 1725"/>
                <a:gd name="T4" fmla="*/ 1127 w 1127"/>
                <a:gd name="T5" fmla="*/ 1725 h 1725"/>
                <a:gd name="T6" fmla="*/ 0 w 1127"/>
                <a:gd name="T7" fmla="*/ 589 h 1725"/>
                <a:gd name="T8" fmla="*/ 0 w 1127"/>
                <a:gd name="T9" fmla="*/ 0 h 1725"/>
              </a:gdLst>
              <a:ahLst/>
              <a:cxnLst>
                <a:cxn ang="0">
                  <a:pos x="T0" y="T1"/>
                </a:cxn>
                <a:cxn ang="0">
                  <a:pos x="T2" y="T3"/>
                </a:cxn>
                <a:cxn ang="0">
                  <a:pos x="T4" y="T5"/>
                </a:cxn>
                <a:cxn ang="0">
                  <a:pos x="T6" y="T7"/>
                </a:cxn>
                <a:cxn ang="0">
                  <a:pos x="T8" y="T9"/>
                </a:cxn>
              </a:cxnLst>
              <a:rect l="0" t="0" r="r" b="b"/>
              <a:pathLst>
                <a:path w="1127" h="1725">
                  <a:moveTo>
                    <a:pt x="0" y="0"/>
                  </a:moveTo>
                  <a:lnTo>
                    <a:pt x="1127" y="1135"/>
                  </a:lnTo>
                  <a:lnTo>
                    <a:pt x="1127" y="1725"/>
                  </a:lnTo>
                  <a:lnTo>
                    <a:pt x="0" y="589"/>
                  </a:lnTo>
                  <a:lnTo>
                    <a:pt x="0" y="0"/>
                  </a:lnTo>
                  <a:close/>
                </a:path>
              </a:pathLst>
            </a:custGeom>
            <a:solidFill>
              <a:schemeClr val="accent3">
                <a:lumMod val="40000"/>
                <a:lumOff val="6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6"/>
              <a:endParaRPr lang="en-US" sz="1867">
                <a:solidFill>
                  <a:srgbClr val="FFFFFF"/>
                </a:solidFill>
                <a:latin typeface="Amazon Ember"/>
              </a:endParaRPr>
            </a:p>
          </p:txBody>
        </p:sp>
        <p:sp>
          <p:nvSpPr>
            <p:cNvPr id="44" name="Freeform 37">
              <a:extLst>
                <a:ext uri="{FF2B5EF4-FFF2-40B4-BE49-F238E27FC236}">
                  <a16:creationId xmlns:a16="http://schemas.microsoft.com/office/drawing/2014/main" id="{C4AC6F4A-66E4-B44C-A0B5-73BED0A36A20}"/>
                </a:ext>
              </a:extLst>
            </p:cNvPr>
            <p:cNvSpPr>
              <a:spLocks/>
            </p:cNvSpPr>
            <p:nvPr/>
          </p:nvSpPr>
          <p:spPr bwMode="auto">
            <a:xfrm>
              <a:off x="5042930" y="1307374"/>
              <a:ext cx="812512" cy="1244023"/>
            </a:xfrm>
            <a:custGeom>
              <a:avLst/>
              <a:gdLst>
                <a:gd name="T0" fmla="*/ 0 w 1127"/>
                <a:gd name="T1" fmla="*/ 0 h 1724"/>
                <a:gd name="T2" fmla="*/ 1127 w 1127"/>
                <a:gd name="T3" fmla="*/ 1134 h 1724"/>
                <a:gd name="T4" fmla="*/ 1127 w 1127"/>
                <a:gd name="T5" fmla="*/ 1724 h 1724"/>
                <a:gd name="T6" fmla="*/ 0 w 1127"/>
                <a:gd name="T7" fmla="*/ 588 h 1724"/>
                <a:gd name="T8" fmla="*/ 0 w 1127"/>
                <a:gd name="T9" fmla="*/ 0 h 1724"/>
              </a:gdLst>
              <a:ahLst/>
              <a:cxnLst>
                <a:cxn ang="0">
                  <a:pos x="T0" y="T1"/>
                </a:cxn>
                <a:cxn ang="0">
                  <a:pos x="T2" y="T3"/>
                </a:cxn>
                <a:cxn ang="0">
                  <a:pos x="T4" y="T5"/>
                </a:cxn>
                <a:cxn ang="0">
                  <a:pos x="T6" y="T7"/>
                </a:cxn>
                <a:cxn ang="0">
                  <a:pos x="T8" y="T9"/>
                </a:cxn>
              </a:cxnLst>
              <a:rect l="0" t="0" r="r" b="b"/>
              <a:pathLst>
                <a:path w="1127" h="1724">
                  <a:moveTo>
                    <a:pt x="0" y="0"/>
                  </a:moveTo>
                  <a:lnTo>
                    <a:pt x="1127" y="1134"/>
                  </a:lnTo>
                  <a:lnTo>
                    <a:pt x="1127" y="1724"/>
                  </a:lnTo>
                  <a:lnTo>
                    <a:pt x="0" y="588"/>
                  </a:lnTo>
                  <a:lnTo>
                    <a:pt x="0" y="0"/>
                  </a:lnTo>
                  <a:close/>
                </a:path>
              </a:pathLst>
            </a:custGeom>
            <a:solidFill>
              <a:schemeClr val="accent3">
                <a:lumMod val="40000"/>
                <a:lumOff val="6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6"/>
              <a:endParaRPr lang="en-US" sz="1867">
                <a:solidFill>
                  <a:srgbClr val="FFFFFF"/>
                </a:solidFill>
                <a:latin typeface="Amazon Ember"/>
              </a:endParaRPr>
            </a:p>
          </p:txBody>
        </p:sp>
        <p:sp>
          <p:nvSpPr>
            <p:cNvPr id="45" name="Freeform 38">
              <a:extLst>
                <a:ext uri="{FF2B5EF4-FFF2-40B4-BE49-F238E27FC236}">
                  <a16:creationId xmlns:a16="http://schemas.microsoft.com/office/drawing/2014/main" id="{524DD8EC-46C4-5E4F-90C0-A84CEBECFD64}"/>
                </a:ext>
              </a:extLst>
            </p:cNvPr>
            <p:cNvSpPr>
              <a:spLocks/>
            </p:cNvSpPr>
            <p:nvPr/>
          </p:nvSpPr>
          <p:spPr bwMode="auto">
            <a:xfrm>
              <a:off x="5042930" y="1777851"/>
              <a:ext cx="812512" cy="1244023"/>
            </a:xfrm>
            <a:custGeom>
              <a:avLst/>
              <a:gdLst>
                <a:gd name="T0" fmla="*/ 0 w 1127"/>
                <a:gd name="T1" fmla="*/ 0 h 1725"/>
                <a:gd name="T2" fmla="*/ 1127 w 1127"/>
                <a:gd name="T3" fmla="*/ 1136 h 1725"/>
                <a:gd name="T4" fmla="*/ 1127 w 1127"/>
                <a:gd name="T5" fmla="*/ 1725 h 1725"/>
                <a:gd name="T6" fmla="*/ 0 w 1127"/>
                <a:gd name="T7" fmla="*/ 590 h 1725"/>
                <a:gd name="T8" fmla="*/ 0 w 1127"/>
                <a:gd name="T9" fmla="*/ 0 h 1725"/>
              </a:gdLst>
              <a:ahLst/>
              <a:cxnLst>
                <a:cxn ang="0">
                  <a:pos x="T0" y="T1"/>
                </a:cxn>
                <a:cxn ang="0">
                  <a:pos x="T2" y="T3"/>
                </a:cxn>
                <a:cxn ang="0">
                  <a:pos x="T4" y="T5"/>
                </a:cxn>
                <a:cxn ang="0">
                  <a:pos x="T6" y="T7"/>
                </a:cxn>
                <a:cxn ang="0">
                  <a:pos x="T8" y="T9"/>
                </a:cxn>
              </a:cxnLst>
              <a:rect l="0" t="0" r="r" b="b"/>
              <a:pathLst>
                <a:path w="1127" h="1725">
                  <a:moveTo>
                    <a:pt x="0" y="0"/>
                  </a:moveTo>
                  <a:lnTo>
                    <a:pt x="1127" y="1136"/>
                  </a:lnTo>
                  <a:lnTo>
                    <a:pt x="1127" y="1725"/>
                  </a:lnTo>
                  <a:lnTo>
                    <a:pt x="0" y="590"/>
                  </a:lnTo>
                  <a:lnTo>
                    <a:pt x="0" y="0"/>
                  </a:lnTo>
                  <a:close/>
                </a:path>
              </a:pathLst>
            </a:custGeom>
            <a:solidFill>
              <a:schemeClr val="accent3">
                <a:lumMod val="40000"/>
                <a:lumOff val="6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6"/>
              <a:endParaRPr lang="en-US" sz="1867">
                <a:solidFill>
                  <a:srgbClr val="FFFFFF"/>
                </a:solidFill>
                <a:latin typeface="Amazon Ember"/>
              </a:endParaRPr>
            </a:p>
          </p:txBody>
        </p:sp>
        <p:sp>
          <p:nvSpPr>
            <p:cNvPr id="46" name="Freeform 39">
              <a:extLst>
                <a:ext uri="{FF2B5EF4-FFF2-40B4-BE49-F238E27FC236}">
                  <a16:creationId xmlns:a16="http://schemas.microsoft.com/office/drawing/2014/main" id="{D4FB9853-C0A0-084A-A452-9CB782ABC965}"/>
                </a:ext>
              </a:extLst>
            </p:cNvPr>
            <p:cNvSpPr>
              <a:spLocks/>
            </p:cNvSpPr>
            <p:nvPr/>
          </p:nvSpPr>
          <p:spPr bwMode="auto">
            <a:xfrm>
              <a:off x="5042930" y="2246885"/>
              <a:ext cx="812512" cy="1245466"/>
            </a:xfrm>
            <a:custGeom>
              <a:avLst/>
              <a:gdLst>
                <a:gd name="T0" fmla="*/ 0 w 1127"/>
                <a:gd name="T1" fmla="*/ 0 h 1725"/>
                <a:gd name="T2" fmla="*/ 1127 w 1127"/>
                <a:gd name="T3" fmla="*/ 1136 h 1725"/>
                <a:gd name="T4" fmla="*/ 1127 w 1127"/>
                <a:gd name="T5" fmla="*/ 1725 h 1725"/>
                <a:gd name="T6" fmla="*/ 0 w 1127"/>
                <a:gd name="T7" fmla="*/ 590 h 1725"/>
                <a:gd name="T8" fmla="*/ 0 w 1127"/>
                <a:gd name="T9" fmla="*/ 0 h 1725"/>
              </a:gdLst>
              <a:ahLst/>
              <a:cxnLst>
                <a:cxn ang="0">
                  <a:pos x="T0" y="T1"/>
                </a:cxn>
                <a:cxn ang="0">
                  <a:pos x="T2" y="T3"/>
                </a:cxn>
                <a:cxn ang="0">
                  <a:pos x="T4" y="T5"/>
                </a:cxn>
                <a:cxn ang="0">
                  <a:pos x="T6" y="T7"/>
                </a:cxn>
                <a:cxn ang="0">
                  <a:pos x="T8" y="T9"/>
                </a:cxn>
              </a:cxnLst>
              <a:rect l="0" t="0" r="r" b="b"/>
              <a:pathLst>
                <a:path w="1127" h="1725">
                  <a:moveTo>
                    <a:pt x="0" y="0"/>
                  </a:moveTo>
                  <a:lnTo>
                    <a:pt x="1127" y="1136"/>
                  </a:lnTo>
                  <a:lnTo>
                    <a:pt x="1127" y="1725"/>
                  </a:lnTo>
                  <a:lnTo>
                    <a:pt x="0" y="590"/>
                  </a:lnTo>
                  <a:lnTo>
                    <a:pt x="0" y="0"/>
                  </a:lnTo>
                  <a:close/>
                </a:path>
              </a:pathLst>
            </a:custGeom>
            <a:solidFill>
              <a:schemeClr val="accent3">
                <a:lumMod val="40000"/>
                <a:lumOff val="6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6"/>
              <a:endParaRPr lang="en-US" sz="1867">
                <a:solidFill>
                  <a:srgbClr val="FFFFFF"/>
                </a:solidFill>
                <a:latin typeface="Amazon Ember"/>
              </a:endParaRPr>
            </a:p>
          </p:txBody>
        </p:sp>
        <p:sp>
          <p:nvSpPr>
            <p:cNvPr id="47" name="Freeform 40">
              <a:extLst>
                <a:ext uri="{FF2B5EF4-FFF2-40B4-BE49-F238E27FC236}">
                  <a16:creationId xmlns:a16="http://schemas.microsoft.com/office/drawing/2014/main" id="{2C7B6E95-0644-CC4A-B235-296A623EB03D}"/>
                </a:ext>
              </a:extLst>
            </p:cNvPr>
            <p:cNvSpPr>
              <a:spLocks/>
            </p:cNvSpPr>
            <p:nvPr/>
          </p:nvSpPr>
          <p:spPr bwMode="auto">
            <a:xfrm>
              <a:off x="5042930" y="2718806"/>
              <a:ext cx="1121353" cy="1554307"/>
            </a:xfrm>
            <a:custGeom>
              <a:avLst/>
              <a:gdLst>
                <a:gd name="T0" fmla="*/ 0 w 1554"/>
                <a:gd name="T1" fmla="*/ 0 h 2154"/>
                <a:gd name="T2" fmla="*/ 1554 w 1554"/>
                <a:gd name="T3" fmla="*/ 1566 h 2154"/>
                <a:gd name="T4" fmla="*/ 1554 w 1554"/>
                <a:gd name="T5" fmla="*/ 2154 h 2154"/>
                <a:gd name="T6" fmla="*/ 0 w 1554"/>
                <a:gd name="T7" fmla="*/ 590 h 2154"/>
                <a:gd name="T8" fmla="*/ 0 w 1554"/>
                <a:gd name="T9" fmla="*/ 0 h 2154"/>
              </a:gdLst>
              <a:ahLst/>
              <a:cxnLst>
                <a:cxn ang="0">
                  <a:pos x="T0" y="T1"/>
                </a:cxn>
                <a:cxn ang="0">
                  <a:pos x="T2" y="T3"/>
                </a:cxn>
                <a:cxn ang="0">
                  <a:pos x="T4" y="T5"/>
                </a:cxn>
                <a:cxn ang="0">
                  <a:pos x="T6" y="T7"/>
                </a:cxn>
                <a:cxn ang="0">
                  <a:pos x="T8" y="T9"/>
                </a:cxn>
              </a:cxnLst>
              <a:rect l="0" t="0" r="r" b="b"/>
              <a:pathLst>
                <a:path w="1554" h="2154">
                  <a:moveTo>
                    <a:pt x="0" y="0"/>
                  </a:moveTo>
                  <a:lnTo>
                    <a:pt x="1554" y="1566"/>
                  </a:lnTo>
                  <a:lnTo>
                    <a:pt x="1554" y="2154"/>
                  </a:lnTo>
                  <a:lnTo>
                    <a:pt x="0" y="590"/>
                  </a:lnTo>
                  <a:lnTo>
                    <a:pt x="0" y="0"/>
                  </a:lnTo>
                  <a:close/>
                </a:path>
              </a:pathLst>
            </a:custGeom>
            <a:solidFill>
              <a:schemeClr val="accent6">
                <a:lumMod val="40000"/>
                <a:lumOff val="60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pPr defTabSz="609576"/>
              <a:endParaRPr lang="en-US" sz="1867">
                <a:solidFill>
                  <a:srgbClr val="FFFFFF"/>
                </a:solidFill>
                <a:latin typeface="Amazon Ember"/>
              </a:endParaRPr>
            </a:p>
          </p:txBody>
        </p:sp>
        <p:sp>
          <p:nvSpPr>
            <p:cNvPr id="48" name="TextBox 47">
              <a:extLst>
                <a:ext uri="{FF2B5EF4-FFF2-40B4-BE49-F238E27FC236}">
                  <a16:creationId xmlns:a16="http://schemas.microsoft.com/office/drawing/2014/main" id="{2BC88D9B-CF83-4D47-9A9A-F4D318DFB3A1}"/>
                </a:ext>
              </a:extLst>
            </p:cNvPr>
            <p:cNvSpPr txBox="1"/>
            <p:nvPr/>
          </p:nvSpPr>
          <p:spPr>
            <a:xfrm>
              <a:off x="6512262" y="3508889"/>
              <a:ext cx="997527" cy="284742"/>
            </a:xfrm>
            <a:prstGeom prst="rect">
              <a:avLst/>
            </a:prstGeom>
            <a:noFill/>
          </p:spPr>
          <p:txBody>
            <a:bodyPr wrap="square" rtlCol="0">
              <a:spAutoFit/>
            </a:bodyPr>
            <a:lstStyle/>
            <a:p>
              <a:pPr algn="ctr" defTabSz="609576"/>
              <a:r>
                <a:rPr lang="en-US" sz="1867" b="1" dirty="0" err="1">
                  <a:solidFill>
                    <a:srgbClr val="FFFFFF"/>
                  </a:solidFill>
                  <a:latin typeface="Amazon Ember"/>
                </a:rPr>
                <a:t>bootfs</a:t>
              </a:r>
              <a:endParaRPr lang="en-US" sz="1867" b="1" dirty="0">
                <a:solidFill>
                  <a:srgbClr val="FFFFFF"/>
                </a:solidFill>
                <a:latin typeface="Amazon Ember"/>
              </a:endParaRPr>
            </a:p>
          </p:txBody>
        </p:sp>
        <p:sp>
          <p:nvSpPr>
            <p:cNvPr id="49" name="TextBox 48">
              <a:extLst>
                <a:ext uri="{FF2B5EF4-FFF2-40B4-BE49-F238E27FC236}">
                  <a16:creationId xmlns:a16="http://schemas.microsoft.com/office/drawing/2014/main" id="{6A9B476D-AF2D-C14A-AF9A-594F8C775CA1}"/>
                </a:ext>
              </a:extLst>
            </p:cNvPr>
            <p:cNvSpPr txBox="1"/>
            <p:nvPr/>
          </p:nvSpPr>
          <p:spPr>
            <a:xfrm>
              <a:off x="6197476" y="3900459"/>
              <a:ext cx="1982931" cy="284742"/>
            </a:xfrm>
            <a:prstGeom prst="rect">
              <a:avLst/>
            </a:prstGeom>
            <a:noFill/>
          </p:spPr>
          <p:txBody>
            <a:bodyPr wrap="square" rtlCol="0">
              <a:spAutoFit/>
            </a:bodyPr>
            <a:lstStyle/>
            <a:p>
              <a:pPr algn="ctr" defTabSz="609576"/>
              <a:r>
                <a:rPr lang="en-US" sz="1867" b="1" dirty="0">
                  <a:solidFill>
                    <a:srgbClr val="FFFFFF"/>
                  </a:solidFill>
                  <a:latin typeface="Amazon Ember"/>
                </a:rPr>
                <a:t>kernel</a:t>
              </a:r>
            </a:p>
          </p:txBody>
        </p:sp>
        <p:sp>
          <p:nvSpPr>
            <p:cNvPr id="50" name="TextBox 49">
              <a:extLst>
                <a:ext uri="{FF2B5EF4-FFF2-40B4-BE49-F238E27FC236}">
                  <a16:creationId xmlns:a16="http://schemas.microsoft.com/office/drawing/2014/main" id="{BE0859D5-B1F8-8749-911A-87135F4030E2}"/>
                </a:ext>
              </a:extLst>
            </p:cNvPr>
            <p:cNvSpPr txBox="1"/>
            <p:nvPr/>
          </p:nvSpPr>
          <p:spPr>
            <a:xfrm>
              <a:off x="5888634" y="3119805"/>
              <a:ext cx="1982931" cy="284742"/>
            </a:xfrm>
            <a:prstGeom prst="rect">
              <a:avLst/>
            </a:prstGeom>
            <a:noFill/>
          </p:spPr>
          <p:txBody>
            <a:bodyPr wrap="square" rtlCol="0">
              <a:spAutoFit/>
            </a:bodyPr>
            <a:lstStyle/>
            <a:p>
              <a:pPr algn="ctr" defTabSz="609576"/>
              <a:r>
                <a:rPr lang="en-US" sz="1867" b="1" dirty="0">
                  <a:solidFill>
                    <a:srgbClr val="FFFFFF"/>
                  </a:solidFill>
                  <a:latin typeface="Amazon Ember"/>
                </a:rPr>
                <a:t>Base image</a:t>
              </a:r>
            </a:p>
          </p:txBody>
        </p:sp>
        <p:sp>
          <p:nvSpPr>
            <p:cNvPr id="51" name="TextBox 50">
              <a:extLst>
                <a:ext uri="{FF2B5EF4-FFF2-40B4-BE49-F238E27FC236}">
                  <a16:creationId xmlns:a16="http://schemas.microsoft.com/office/drawing/2014/main" id="{90587ED0-FCCD-D149-92A3-B7C1A2FE004D}"/>
                </a:ext>
              </a:extLst>
            </p:cNvPr>
            <p:cNvSpPr txBox="1"/>
            <p:nvPr/>
          </p:nvSpPr>
          <p:spPr>
            <a:xfrm>
              <a:off x="5888634" y="2660317"/>
              <a:ext cx="1982931" cy="284742"/>
            </a:xfrm>
            <a:prstGeom prst="rect">
              <a:avLst/>
            </a:prstGeom>
            <a:noFill/>
          </p:spPr>
          <p:txBody>
            <a:bodyPr wrap="square" rtlCol="0">
              <a:spAutoFit/>
            </a:bodyPr>
            <a:lstStyle/>
            <a:p>
              <a:pPr algn="ctr" defTabSz="609576"/>
              <a:r>
                <a:rPr lang="en-US" sz="1867" b="1" dirty="0">
                  <a:solidFill>
                    <a:srgbClr val="FFFFFF"/>
                  </a:solidFill>
                  <a:latin typeface="Amazon Ember"/>
                </a:rPr>
                <a:t>Image</a:t>
              </a:r>
            </a:p>
          </p:txBody>
        </p:sp>
        <p:sp>
          <p:nvSpPr>
            <p:cNvPr id="52" name="TextBox 51">
              <a:extLst>
                <a:ext uri="{FF2B5EF4-FFF2-40B4-BE49-F238E27FC236}">
                  <a16:creationId xmlns:a16="http://schemas.microsoft.com/office/drawing/2014/main" id="{8C1329F6-6A5D-A245-92B6-09FCAA2F2C41}"/>
                </a:ext>
              </a:extLst>
            </p:cNvPr>
            <p:cNvSpPr txBox="1"/>
            <p:nvPr/>
          </p:nvSpPr>
          <p:spPr>
            <a:xfrm>
              <a:off x="5888634" y="2188825"/>
              <a:ext cx="1982931" cy="284742"/>
            </a:xfrm>
            <a:prstGeom prst="rect">
              <a:avLst/>
            </a:prstGeom>
            <a:noFill/>
          </p:spPr>
          <p:txBody>
            <a:bodyPr wrap="square" rtlCol="0">
              <a:spAutoFit/>
            </a:bodyPr>
            <a:lstStyle/>
            <a:p>
              <a:pPr algn="ctr" defTabSz="609576"/>
              <a:r>
                <a:rPr lang="en-US" sz="1867" b="1" dirty="0">
                  <a:solidFill>
                    <a:srgbClr val="FFFFFF"/>
                  </a:solidFill>
                  <a:latin typeface="Amazon Ember"/>
                </a:rPr>
                <a:t>Image</a:t>
              </a:r>
            </a:p>
          </p:txBody>
        </p:sp>
        <p:sp>
          <p:nvSpPr>
            <p:cNvPr id="53" name="TextBox 52">
              <a:extLst>
                <a:ext uri="{FF2B5EF4-FFF2-40B4-BE49-F238E27FC236}">
                  <a16:creationId xmlns:a16="http://schemas.microsoft.com/office/drawing/2014/main" id="{DC0A5F8B-FCA1-8F4E-8C6C-9337B2F40DA1}"/>
                </a:ext>
              </a:extLst>
            </p:cNvPr>
            <p:cNvSpPr txBox="1"/>
            <p:nvPr/>
          </p:nvSpPr>
          <p:spPr>
            <a:xfrm rot="2714083">
              <a:off x="4466203" y="1312101"/>
              <a:ext cx="1982931" cy="284742"/>
            </a:xfrm>
            <a:prstGeom prst="rect">
              <a:avLst/>
            </a:prstGeom>
            <a:noFill/>
          </p:spPr>
          <p:txBody>
            <a:bodyPr wrap="square" rtlCol="0">
              <a:spAutoFit/>
            </a:bodyPr>
            <a:lstStyle/>
            <a:p>
              <a:pPr algn="ctr" defTabSz="609576"/>
              <a:r>
                <a:rPr lang="en-US" sz="1867" b="1" dirty="0">
                  <a:solidFill>
                    <a:srgbClr val="FFFFFF"/>
                  </a:solidFill>
                  <a:latin typeface="Amazon Ember"/>
                </a:rPr>
                <a:t>Writable</a:t>
              </a:r>
            </a:p>
          </p:txBody>
        </p:sp>
        <p:sp>
          <p:nvSpPr>
            <p:cNvPr id="54" name="TextBox 53">
              <a:extLst>
                <a:ext uri="{FF2B5EF4-FFF2-40B4-BE49-F238E27FC236}">
                  <a16:creationId xmlns:a16="http://schemas.microsoft.com/office/drawing/2014/main" id="{DF27431D-B37E-CF4D-9ADD-29F5699406ED}"/>
                </a:ext>
              </a:extLst>
            </p:cNvPr>
            <p:cNvSpPr txBox="1"/>
            <p:nvPr/>
          </p:nvSpPr>
          <p:spPr>
            <a:xfrm>
              <a:off x="5888634" y="1731463"/>
              <a:ext cx="1982931" cy="284742"/>
            </a:xfrm>
            <a:prstGeom prst="rect">
              <a:avLst/>
            </a:prstGeom>
            <a:noFill/>
          </p:spPr>
          <p:txBody>
            <a:bodyPr wrap="square" rtlCol="0">
              <a:spAutoFit/>
            </a:bodyPr>
            <a:lstStyle/>
            <a:p>
              <a:pPr algn="ctr" defTabSz="609576"/>
              <a:r>
                <a:rPr lang="en-US" sz="1867" b="1" dirty="0">
                  <a:solidFill>
                    <a:srgbClr val="FFFFFF"/>
                  </a:solidFill>
                  <a:latin typeface="Amazon Ember"/>
                </a:rPr>
                <a:t>Container</a:t>
              </a:r>
            </a:p>
          </p:txBody>
        </p:sp>
        <p:sp>
          <p:nvSpPr>
            <p:cNvPr id="55" name="TextBox 54">
              <a:extLst>
                <a:ext uri="{FF2B5EF4-FFF2-40B4-BE49-F238E27FC236}">
                  <a16:creationId xmlns:a16="http://schemas.microsoft.com/office/drawing/2014/main" id="{B857F5D6-960D-7842-9BAC-C0CCD32997C2}"/>
                </a:ext>
              </a:extLst>
            </p:cNvPr>
            <p:cNvSpPr txBox="1"/>
            <p:nvPr/>
          </p:nvSpPr>
          <p:spPr>
            <a:xfrm rot="2714083">
              <a:off x="4466203" y="1780436"/>
              <a:ext cx="1982931" cy="284742"/>
            </a:xfrm>
            <a:prstGeom prst="rect">
              <a:avLst/>
            </a:prstGeom>
            <a:noFill/>
          </p:spPr>
          <p:txBody>
            <a:bodyPr wrap="square" rtlCol="0">
              <a:spAutoFit/>
            </a:bodyPr>
            <a:lstStyle/>
            <a:p>
              <a:pPr algn="ctr" defTabSz="609576"/>
              <a:r>
                <a:rPr lang="en-US" sz="1867" b="1" dirty="0">
                  <a:solidFill>
                    <a:srgbClr val="FFFFFF"/>
                  </a:solidFill>
                  <a:latin typeface="Amazon Ember"/>
                </a:rPr>
                <a:t>add NGINX</a:t>
              </a:r>
            </a:p>
          </p:txBody>
        </p:sp>
        <p:sp>
          <p:nvSpPr>
            <p:cNvPr id="56" name="TextBox 55">
              <a:extLst>
                <a:ext uri="{FF2B5EF4-FFF2-40B4-BE49-F238E27FC236}">
                  <a16:creationId xmlns:a16="http://schemas.microsoft.com/office/drawing/2014/main" id="{327DFC78-F1EC-B740-A3B9-743D9BE6697D}"/>
                </a:ext>
              </a:extLst>
            </p:cNvPr>
            <p:cNvSpPr txBox="1"/>
            <p:nvPr/>
          </p:nvSpPr>
          <p:spPr>
            <a:xfrm rot="2714083">
              <a:off x="4507588" y="2264069"/>
              <a:ext cx="1934363" cy="284742"/>
            </a:xfrm>
            <a:prstGeom prst="rect">
              <a:avLst/>
            </a:prstGeom>
            <a:noFill/>
          </p:spPr>
          <p:txBody>
            <a:bodyPr wrap="square" rtlCol="0">
              <a:spAutoFit/>
            </a:bodyPr>
            <a:lstStyle/>
            <a:p>
              <a:pPr algn="ctr" defTabSz="609576"/>
              <a:r>
                <a:rPr lang="en-US" sz="1867" b="1" dirty="0">
                  <a:solidFill>
                    <a:srgbClr val="FFFFFF"/>
                  </a:solidFill>
                  <a:latin typeface="Amazon Ember"/>
                </a:rPr>
                <a:t>add </a:t>
              </a:r>
              <a:r>
                <a:rPr lang="en-US" sz="1867" b="1" dirty="0" err="1">
                  <a:solidFill>
                    <a:srgbClr val="FFFFFF"/>
                  </a:solidFill>
                  <a:latin typeface="Amazon Ember"/>
                </a:rPr>
                <a:t>nodejs</a:t>
              </a:r>
              <a:endParaRPr lang="en-US" sz="1867" b="1" dirty="0">
                <a:solidFill>
                  <a:srgbClr val="FFFFFF"/>
                </a:solidFill>
                <a:latin typeface="Amazon Ember"/>
              </a:endParaRPr>
            </a:p>
          </p:txBody>
        </p:sp>
        <p:sp>
          <p:nvSpPr>
            <p:cNvPr id="57" name="TextBox 56">
              <a:extLst>
                <a:ext uri="{FF2B5EF4-FFF2-40B4-BE49-F238E27FC236}">
                  <a16:creationId xmlns:a16="http://schemas.microsoft.com/office/drawing/2014/main" id="{95648C46-0409-254C-960C-9F918FEBE853}"/>
                </a:ext>
              </a:extLst>
            </p:cNvPr>
            <p:cNvSpPr txBox="1"/>
            <p:nvPr/>
          </p:nvSpPr>
          <p:spPr>
            <a:xfrm rot="2714083">
              <a:off x="4466203" y="2713026"/>
              <a:ext cx="1982931" cy="284742"/>
            </a:xfrm>
            <a:prstGeom prst="rect">
              <a:avLst/>
            </a:prstGeom>
            <a:noFill/>
          </p:spPr>
          <p:txBody>
            <a:bodyPr wrap="square" rtlCol="0">
              <a:spAutoFit/>
            </a:bodyPr>
            <a:lstStyle/>
            <a:p>
              <a:pPr algn="ctr" defTabSz="609576"/>
              <a:r>
                <a:rPr lang="en-US" sz="1867" b="1" dirty="0">
                  <a:solidFill>
                    <a:srgbClr val="FFFFFF"/>
                  </a:solidFill>
                  <a:latin typeface="Amazon Ember"/>
                </a:rPr>
                <a:t>Ubuntu</a:t>
              </a:r>
            </a:p>
          </p:txBody>
        </p:sp>
        <p:sp>
          <p:nvSpPr>
            <p:cNvPr id="58" name="Freeform 57">
              <a:extLst>
                <a:ext uri="{FF2B5EF4-FFF2-40B4-BE49-F238E27FC236}">
                  <a16:creationId xmlns:a16="http://schemas.microsoft.com/office/drawing/2014/main" id="{88D7D52A-39DF-1046-AC21-4BCCC7D4127D}"/>
                </a:ext>
              </a:extLst>
            </p:cNvPr>
            <p:cNvSpPr/>
            <p:nvPr/>
          </p:nvSpPr>
          <p:spPr>
            <a:xfrm flipV="1">
              <a:off x="7902936" y="2340817"/>
              <a:ext cx="218180" cy="493356"/>
            </a:xfrm>
            <a:custGeom>
              <a:avLst/>
              <a:gdLst>
                <a:gd name="connsiteX0" fmla="*/ 0 w 241391"/>
                <a:gd name="connsiteY0" fmla="*/ 0 h 545841"/>
                <a:gd name="connsiteX1" fmla="*/ 241391 w 241391"/>
                <a:gd name="connsiteY1" fmla="*/ 0 h 545841"/>
                <a:gd name="connsiteX2" fmla="*/ 241391 w 241391"/>
                <a:gd name="connsiteY2" fmla="*/ 545841 h 545841"/>
                <a:gd name="connsiteX3" fmla="*/ 31486 w 241391"/>
                <a:gd name="connsiteY3" fmla="*/ 545841 h 545841"/>
                <a:gd name="connsiteX4" fmla="*/ 31486 w 241391"/>
                <a:gd name="connsiteY4" fmla="*/ 545841 h 545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91" h="545841">
                  <a:moveTo>
                    <a:pt x="0" y="0"/>
                  </a:moveTo>
                  <a:lnTo>
                    <a:pt x="241391" y="0"/>
                  </a:lnTo>
                  <a:lnTo>
                    <a:pt x="241391" y="545841"/>
                  </a:lnTo>
                  <a:lnTo>
                    <a:pt x="31486" y="545841"/>
                  </a:lnTo>
                  <a:lnTo>
                    <a:pt x="31486" y="545841"/>
                  </a:lnTo>
                </a:path>
              </a:pathLst>
            </a:custGeom>
            <a:ln w="12700" cmpd="sng">
              <a:solidFill>
                <a:schemeClr val="accent2"/>
              </a:solidFill>
              <a:headEnd type="triangl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09576"/>
              <a:endParaRPr lang="en-US" sz="3840">
                <a:solidFill>
                  <a:srgbClr val="FFFFFF"/>
                </a:solidFill>
                <a:latin typeface="Amazon Ember"/>
              </a:endParaRPr>
            </a:p>
          </p:txBody>
        </p:sp>
        <p:sp>
          <p:nvSpPr>
            <p:cNvPr id="59" name="TextBox 58">
              <a:extLst>
                <a:ext uri="{FF2B5EF4-FFF2-40B4-BE49-F238E27FC236}">
                  <a16:creationId xmlns:a16="http://schemas.microsoft.com/office/drawing/2014/main" id="{BB004A25-406C-CC42-B316-FE4F88295811}"/>
                </a:ext>
              </a:extLst>
            </p:cNvPr>
            <p:cNvSpPr txBox="1"/>
            <p:nvPr/>
          </p:nvSpPr>
          <p:spPr>
            <a:xfrm>
              <a:off x="8114988" y="2254698"/>
              <a:ext cx="997527" cy="623248"/>
            </a:xfrm>
            <a:prstGeom prst="rect">
              <a:avLst/>
            </a:prstGeom>
            <a:noFill/>
          </p:spPr>
          <p:txBody>
            <a:bodyPr wrap="square" rtlCol="0">
              <a:spAutoFit/>
            </a:bodyPr>
            <a:lstStyle/>
            <a:p>
              <a:pPr defTabSz="609576"/>
              <a:r>
                <a:rPr lang="en-US" sz="1600" dirty="0">
                  <a:solidFill>
                    <a:srgbClr val="FFFFFF"/>
                  </a:solidFill>
                  <a:latin typeface="Amazon Ember"/>
                </a:rPr>
                <a:t>References</a:t>
              </a:r>
            </a:p>
            <a:p>
              <a:pPr defTabSz="609576"/>
              <a:r>
                <a:rPr lang="en-US" sz="1600" dirty="0">
                  <a:solidFill>
                    <a:srgbClr val="FFFFFF"/>
                  </a:solidFill>
                  <a:latin typeface="Amazon Ember"/>
                </a:rPr>
                <a:t>parent</a:t>
              </a:r>
            </a:p>
            <a:p>
              <a:pPr defTabSz="609576"/>
              <a:r>
                <a:rPr lang="en-US" sz="1600" dirty="0">
                  <a:solidFill>
                    <a:srgbClr val="FFFFFF"/>
                  </a:solidFill>
                  <a:latin typeface="Amazon Ember"/>
                </a:rPr>
                <a:t>image</a:t>
              </a:r>
            </a:p>
          </p:txBody>
        </p:sp>
      </p:grpSp>
    </p:spTree>
    <p:extLst>
      <p:ext uri="{BB962C8B-B14F-4D97-AF65-F5344CB8AC3E}">
        <p14:creationId xmlns:p14="http://schemas.microsoft.com/office/powerpoint/2010/main" val="5178430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
            <a:extLst>
              <a:ext uri="{FF2B5EF4-FFF2-40B4-BE49-F238E27FC236}">
                <a16:creationId xmlns:a16="http://schemas.microsoft.com/office/drawing/2014/main" id="{09448DEC-A2E6-4408-A9CD-7648C3FD41B7}"/>
              </a:ext>
            </a:extLst>
          </p:cNvPr>
          <p:cNvSpPr txBox="1">
            <a:spLocks/>
          </p:cNvSpPr>
          <p:nvPr/>
        </p:nvSpPr>
        <p:spPr>
          <a:xfrm>
            <a:off x="269240" y="289511"/>
            <a:ext cx="11655840" cy="899665"/>
          </a:xfrm>
          <a:prstGeom prst="rect">
            <a:avLst/>
          </a:prstGeom>
        </p:spPr>
        <p:txBody>
          <a:bodyPr vert="horz" wrap="square" lIns="152400" tIns="121920" rIns="152400" bIns="121920" rtlCol="0" anchor="t">
            <a:noAutofit/>
          </a:bodyPr>
          <a:lstStyle>
            <a:lvl1pPr algn="l" defTabSz="1097278" rtl="0" eaLnBrk="1" latinLnBrk="0" hangingPunct="1">
              <a:lnSpc>
                <a:spcPct val="90000"/>
              </a:lnSpc>
              <a:spcBef>
                <a:spcPct val="0"/>
              </a:spcBef>
              <a:buNone/>
              <a:defRPr lang="en-US" sz="4800" b="0" kern="1200" cap="none" spc="-120"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defTabSz="914362"/>
            <a:r>
              <a:rPr lang="en-US" sz="4000" spc="-100" dirty="0">
                <a:solidFill>
                  <a:srgbClr val="FFFFFF"/>
                </a:solidFill>
              </a:rPr>
              <a:t>Four environments, same container</a:t>
            </a:r>
          </a:p>
        </p:txBody>
      </p:sp>
      <p:sp>
        <p:nvSpPr>
          <p:cNvPr id="20" name="Content Placeholder 6">
            <a:extLst>
              <a:ext uri="{FF2B5EF4-FFF2-40B4-BE49-F238E27FC236}">
                <a16:creationId xmlns:a16="http://schemas.microsoft.com/office/drawing/2014/main" id="{5D568EBE-1BC3-9042-B9DC-1271A4A0B710}"/>
              </a:ext>
            </a:extLst>
          </p:cNvPr>
          <p:cNvSpPr txBox="1">
            <a:spLocks/>
          </p:cNvSpPr>
          <p:nvPr/>
        </p:nvSpPr>
        <p:spPr>
          <a:xfrm>
            <a:off x="748257" y="5321973"/>
            <a:ext cx="2595092" cy="399011"/>
          </a:xfrm>
          <a:prstGeom prst="rect">
            <a:avLst/>
          </a:prstGeom>
        </p:spPr>
        <p:txBody>
          <a:bodyPr/>
          <a:lstStyle>
            <a:defPPr>
              <a:defRPr lang="en-US"/>
            </a:defPPr>
            <a:lvl1pPr indent="0" algn="ctr">
              <a:spcBef>
                <a:spcPct val="20000"/>
              </a:spcBef>
              <a:buFontTx/>
              <a:buNone/>
              <a:defRPr b="0" i="0">
                <a:solidFill>
                  <a:schemeClr val="bg1"/>
                </a:solidFill>
                <a:latin typeface="Amazon Ember Regular" charset="0"/>
                <a:cs typeface="Amazon Ember Regular" charset="0"/>
              </a:defRPr>
            </a:lvl1pPr>
            <a:lvl2pPr marL="742950" indent="-285750">
              <a:spcBef>
                <a:spcPct val="20000"/>
              </a:spcBef>
              <a:buFont typeface="Arial"/>
              <a:buChar char="•"/>
              <a:defRPr sz="2000" b="0" i="0">
                <a:solidFill>
                  <a:schemeClr val="bg1"/>
                </a:solidFill>
                <a:latin typeface="Amazon Ember Regular" charset="0"/>
                <a:cs typeface="Amazon Ember Regular" charset="0"/>
              </a:defRPr>
            </a:lvl2pPr>
            <a:lvl3pPr marL="1143000" indent="-228600">
              <a:spcBef>
                <a:spcPct val="20000"/>
              </a:spcBef>
              <a:buFont typeface="Arial"/>
              <a:buChar char="•"/>
              <a:defRPr b="0" i="0">
                <a:solidFill>
                  <a:schemeClr val="bg1"/>
                </a:solidFill>
                <a:latin typeface="Amazon Ember Regular" charset="0"/>
                <a:cs typeface="Amazon Ember Regular" charset="0"/>
              </a:defRPr>
            </a:lvl3pPr>
            <a:lvl4pPr marL="1600200" indent="-228600">
              <a:spcBef>
                <a:spcPct val="20000"/>
              </a:spcBef>
              <a:buFont typeface="Arial"/>
              <a:buChar char="–"/>
              <a:defRPr sz="1600" b="0" i="0">
                <a:solidFill>
                  <a:schemeClr val="bg1"/>
                </a:solidFill>
                <a:latin typeface="Amazon Ember Regular" charset="0"/>
                <a:cs typeface="Amazon Ember Regular" charset="0"/>
              </a:defRPr>
            </a:lvl4pPr>
            <a:lvl5pPr marL="2057400" indent="-228600">
              <a:spcBef>
                <a:spcPct val="20000"/>
              </a:spcBef>
              <a:buFont typeface="Arial"/>
              <a:buChar char="»"/>
              <a:defRPr sz="1600" b="0" i="0">
                <a:solidFill>
                  <a:schemeClr val="bg1"/>
                </a:solidFill>
                <a:latin typeface="Amazon Ember Regular" charset="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609576"/>
            <a:r>
              <a:rPr lang="en-US" sz="2824" dirty="0">
                <a:solidFill>
                  <a:srgbClr val="FFFFFF"/>
                </a:solidFill>
              </a:rPr>
              <a:t>Local Laptop</a:t>
            </a:r>
          </a:p>
        </p:txBody>
      </p:sp>
      <p:sp>
        <p:nvSpPr>
          <p:cNvPr id="21" name="Content Placeholder 7">
            <a:extLst>
              <a:ext uri="{FF2B5EF4-FFF2-40B4-BE49-F238E27FC236}">
                <a16:creationId xmlns:a16="http://schemas.microsoft.com/office/drawing/2014/main" id="{9E4CF8BC-F0F6-E547-9C0D-66A8F9BAA6B1}"/>
              </a:ext>
            </a:extLst>
          </p:cNvPr>
          <p:cNvSpPr txBox="1">
            <a:spLocks/>
          </p:cNvSpPr>
          <p:nvPr/>
        </p:nvSpPr>
        <p:spPr>
          <a:xfrm>
            <a:off x="3444934" y="5332409"/>
            <a:ext cx="2596896" cy="399011"/>
          </a:xfrm>
          <a:prstGeom prst="rect">
            <a:avLst/>
          </a:prstGeom>
        </p:spPr>
        <p:txBody>
          <a:bodyPr/>
          <a:lstStyle>
            <a:defPPr>
              <a:defRPr lang="en-US"/>
            </a:defPPr>
            <a:lvl1pPr indent="0" algn="ctr">
              <a:spcBef>
                <a:spcPct val="20000"/>
              </a:spcBef>
              <a:buFontTx/>
              <a:buNone/>
              <a:defRPr b="0" i="0">
                <a:solidFill>
                  <a:schemeClr val="bg1"/>
                </a:solidFill>
                <a:latin typeface="Amazon Ember Regular" charset="0"/>
                <a:cs typeface="Amazon Ember Regular" charset="0"/>
              </a:defRPr>
            </a:lvl1pPr>
            <a:lvl2pPr marL="742950" indent="-285750">
              <a:spcBef>
                <a:spcPct val="20000"/>
              </a:spcBef>
              <a:buFont typeface="Arial"/>
              <a:buChar char="•"/>
              <a:defRPr sz="2000" b="0" i="0">
                <a:solidFill>
                  <a:schemeClr val="bg1"/>
                </a:solidFill>
                <a:latin typeface="Amazon Ember Regular" charset="0"/>
                <a:cs typeface="Amazon Ember Regular" charset="0"/>
              </a:defRPr>
            </a:lvl2pPr>
            <a:lvl3pPr marL="1143000" indent="-228600">
              <a:spcBef>
                <a:spcPct val="20000"/>
              </a:spcBef>
              <a:buFont typeface="Arial"/>
              <a:buChar char="•"/>
              <a:defRPr b="0" i="0">
                <a:solidFill>
                  <a:schemeClr val="bg1"/>
                </a:solidFill>
                <a:latin typeface="Amazon Ember Regular" charset="0"/>
                <a:cs typeface="Amazon Ember Regular" charset="0"/>
              </a:defRPr>
            </a:lvl3pPr>
            <a:lvl4pPr marL="1600200" indent="-228600">
              <a:spcBef>
                <a:spcPct val="20000"/>
              </a:spcBef>
              <a:buFont typeface="Arial"/>
              <a:buChar char="–"/>
              <a:defRPr sz="1600" b="0" i="0">
                <a:solidFill>
                  <a:schemeClr val="bg1"/>
                </a:solidFill>
                <a:latin typeface="Amazon Ember Regular" charset="0"/>
                <a:cs typeface="Amazon Ember Regular" charset="0"/>
              </a:defRPr>
            </a:lvl4pPr>
            <a:lvl5pPr marL="2057400" indent="-228600">
              <a:spcBef>
                <a:spcPct val="20000"/>
              </a:spcBef>
              <a:buFont typeface="Arial"/>
              <a:buChar char="»"/>
              <a:defRPr sz="1600" b="0" i="0">
                <a:solidFill>
                  <a:schemeClr val="bg1"/>
                </a:solidFill>
                <a:latin typeface="Amazon Ember Regular" charset="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609576"/>
            <a:r>
              <a:rPr lang="en-US" sz="2824" dirty="0">
                <a:solidFill>
                  <a:srgbClr val="FFFFFF"/>
                </a:solidFill>
              </a:rPr>
              <a:t>Staging / QA</a:t>
            </a:r>
          </a:p>
        </p:txBody>
      </p:sp>
      <p:sp>
        <p:nvSpPr>
          <p:cNvPr id="22" name="Content Placeholder 8">
            <a:extLst>
              <a:ext uri="{FF2B5EF4-FFF2-40B4-BE49-F238E27FC236}">
                <a16:creationId xmlns:a16="http://schemas.microsoft.com/office/drawing/2014/main" id="{93C9ACCF-8921-5F40-8C75-AB07534F1DFB}"/>
              </a:ext>
            </a:extLst>
          </p:cNvPr>
          <p:cNvSpPr txBox="1">
            <a:spLocks/>
          </p:cNvSpPr>
          <p:nvPr/>
        </p:nvSpPr>
        <p:spPr>
          <a:xfrm>
            <a:off x="6150173" y="5332409"/>
            <a:ext cx="2596896" cy="399011"/>
          </a:xfrm>
          <a:prstGeom prst="rect">
            <a:avLst/>
          </a:prstGeom>
        </p:spPr>
        <p:txBody>
          <a:bodyPr/>
          <a:lstStyle>
            <a:defPPr>
              <a:defRPr lang="en-US"/>
            </a:defPPr>
            <a:lvl1pPr indent="0" algn="ctr">
              <a:spcBef>
                <a:spcPct val="20000"/>
              </a:spcBef>
              <a:buFontTx/>
              <a:buNone/>
              <a:defRPr b="0" i="0">
                <a:solidFill>
                  <a:schemeClr val="bg1"/>
                </a:solidFill>
                <a:latin typeface="Amazon Ember Regular" charset="0"/>
                <a:cs typeface="Amazon Ember Regular" charset="0"/>
              </a:defRPr>
            </a:lvl1pPr>
            <a:lvl2pPr marL="742950" indent="-285750">
              <a:spcBef>
                <a:spcPct val="20000"/>
              </a:spcBef>
              <a:buFont typeface="Arial"/>
              <a:buChar char="•"/>
              <a:defRPr sz="2000" b="0" i="0">
                <a:solidFill>
                  <a:schemeClr val="bg1"/>
                </a:solidFill>
                <a:latin typeface="Amazon Ember Regular" charset="0"/>
                <a:cs typeface="Amazon Ember Regular" charset="0"/>
              </a:defRPr>
            </a:lvl2pPr>
            <a:lvl3pPr marL="1143000" indent="-228600">
              <a:spcBef>
                <a:spcPct val="20000"/>
              </a:spcBef>
              <a:buFont typeface="Arial"/>
              <a:buChar char="•"/>
              <a:defRPr b="0" i="0">
                <a:solidFill>
                  <a:schemeClr val="bg1"/>
                </a:solidFill>
                <a:latin typeface="Amazon Ember Regular" charset="0"/>
                <a:cs typeface="Amazon Ember Regular" charset="0"/>
              </a:defRPr>
            </a:lvl3pPr>
            <a:lvl4pPr marL="1600200" indent="-228600">
              <a:spcBef>
                <a:spcPct val="20000"/>
              </a:spcBef>
              <a:buFont typeface="Arial"/>
              <a:buChar char="–"/>
              <a:defRPr sz="1600" b="0" i="0">
                <a:solidFill>
                  <a:schemeClr val="bg1"/>
                </a:solidFill>
                <a:latin typeface="Amazon Ember Regular" charset="0"/>
                <a:cs typeface="Amazon Ember Regular" charset="0"/>
              </a:defRPr>
            </a:lvl4pPr>
            <a:lvl5pPr marL="2057400" indent="-228600">
              <a:spcBef>
                <a:spcPct val="20000"/>
              </a:spcBef>
              <a:buFont typeface="Arial"/>
              <a:buChar char="»"/>
              <a:defRPr sz="1600" b="0" i="0">
                <a:solidFill>
                  <a:schemeClr val="bg1"/>
                </a:solidFill>
                <a:latin typeface="Amazon Ember Regular" charset="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609576"/>
            <a:r>
              <a:rPr lang="en-US" sz="2824" dirty="0">
                <a:solidFill>
                  <a:srgbClr val="FFFFFF"/>
                </a:solidFill>
              </a:rPr>
              <a:t>Production</a:t>
            </a:r>
          </a:p>
        </p:txBody>
      </p:sp>
      <p:sp>
        <p:nvSpPr>
          <p:cNvPr id="23" name="Content Placeholder 9">
            <a:extLst>
              <a:ext uri="{FF2B5EF4-FFF2-40B4-BE49-F238E27FC236}">
                <a16:creationId xmlns:a16="http://schemas.microsoft.com/office/drawing/2014/main" id="{4D8352DE-A5AB-1448-B4E9-9098853A8184}"/>
              </a:ext>
            </a:extLst>
          </p:cNvPr>
          <p:cNvSpPr txBox="1">
            <a:spLocks/>
          </p:cNvSpPr>
          <p:nvPr/>
        </p:nvSpPr>
        <p:spPr>
          <a:xfrm>
            <a:off x="9257055" y="5368302"/>
            <a:ext cx="1763558" cy="399011"/>
          </a:xfrm>
          <a:prstGeom prst="rect">
            <a:avLst/>
          </a:prstGeom>
        </p:spPr>
        <p:txBody>
          <a:bodyPr/>
          <a:lstStyle>
            <a:defPPr>
              <a:defRPr lang="en-US"/>
            </a:defPPr>
            <a:lvl1pPr indent="0" algn="ctr">
              <a:spcBef>
                <a:spcPct val="20000"/>
              </a:spcBef>
              <a:buFontTx/>
              <a:buNone/>
              <a:defRPr b="0" i="0">
                <a:solidFill>
                  <a:schemeClr val="bg1"/>
                </a:solidFill>
                <a:latin typeface="Amazon Ember Regular" charset="0"/>
                <a:cs typeface="Amazon Ember Regular" charset="0"/>
              </a:defRPr>
            </a:lvl1pPr>
            <a:lvl2pPr marL="742950" indent="-285750">
              <a:spcBef>
                <a:spcPct val="20000"/>
              </a:spcBef>
              <a:buFont typeface="Arial"/>
              <a:buChar char="•"/>
              <a:defRPr sz="2000" b="0" i="0">
                <a:solidFill>
                  <a:schemeClr val="bg1"/>
                </a:solidFill>
                <a:latin typeface="Amazon Ember Regular" charset="0"/>
                <a:cs typeface="Amazon Ember Regular" charset="0"/>
              </a:defRPr>
            </a:lvl2pPr>
            <a:lvl3pPr marL="1143000" indent="-228600">
              <a:spcBef>
                <a:spcPct val="20000"/>
              </a:spcBef>
              <a:buFont typeface="Arial"/>
              <a:buChar char="•"/>
              <a:defRPr b="0" i="0">
                <a:solidFill>
                  <a:schemeClr val="bg1"/>
                </a:solidFill>
                <a:latin typeface="Amazon Ember Regular" charset="0"/>
                <a:cs typeface="Amazon Ember Regular" charset="0"/>
              </a:defRPr>
            </a:lvl3pPr>
            <a:lvl4pPr marL="1600200" indent="-228600">
              <a:spcBef>
                <a:spcPct val="20000"/>
              </a:spcBef>
              <a:buFont typeface="Arial"/>
              <a:buChar char="–"/>
              <a:defRPr sz="1600" b="0" i="0">
                <a:solidFill>
                  <a:schemeClr val="bg1"/>
                </a:solidFill>
                <a:latin typeface="Amazon Ember Regular" charset="0"/>
                <a:cs typeface="Amazon Ember Regular" charset="0"/>
              </a:defRPr>
            </a:lvl4pPr>
            <a:lvl5pPr marL="2057400" indent="-228600">
              <a:spcBef>
                <a:spcPct val="20000"/>
              </a:spcBef>
              <a:buFont typeface="Arial"/>
              <a:buChar char="»"/>
              <a:defRPr sz="1600" b="0" i="0">
                <a:solidFill>
                  <a:schemeClr val="bg1"/>
                </a:solidFill>
                <a:latin typeface="Amazon Ember Regular" charset="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defTabSz="609576"/>
            <a:r>
              <a:rPr lang="en-US" sz="2824" dirty="0">
                <a:solidFill>
                  <a:srgbClr val="FFFFFF"/>
                </a:solidFill>
              </a:rPr>
              <a:t>On-Prem</a:t>
            </a:r>
          </a:p>
          <a:p>
            <a:pPr defTabSz="609576"/>
            <a:endParaRPr lang="en-US" sz="2824" dirty="0">
              <a:solidFill>
                <a:srgbClr val="FFFFFF"/>
              </a:solidFill>
            </a:endParaRPr>
          </a:p>
        </p:txBody>
      </p:sp>
      <p:pic>
        <p:nvPicPr>
          <p:cNvPr id="29" name="Graphic 28">
            <a:extLst>
              <a:ext uri="{FF2B5EF4-FFF2-40B4-BE49-F238E27FC236}">
                <a16:creationId xmlns:a16="http://schemas.microsoft.com/office/drawing/2014/main" id="{50E95B1B-2B3A-EC48-B1D7-BD3BD13731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401" y="2648624"/>
            <a:ext cx="3000375" cy="3000375"/>
          </a:xfrm>
          <a:prstGeom prst="rect">
            <a:avLst/>
          </a:prstGeom>
        </p:spPr>
      </p:pic>
      <p:pic>
        <p:nvPicPr>
          <p:cNvPr id="30" name="Graphic 29">
            <a:extLst>
              <a:ext uri="{FF2B5EF4-FFF2-40B4-BE49-F238E27FC236}">
                <a16:creationId xmlns:a16="http://schemas.microsoft.com/office/drawing/2014/main" id="{7F6B2482-4EDD-D54F-A4DD-F7CDC5BECD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7097" y="2342526"/>
            <a:ext cx="3612570" cy="3612570"/>
          </a:xfrm>
          <a:prstGeom prst="rect">
            <a:avLst/>
          </a:prstGeom>
        </p:spPr>
      </p:pic>
      <p:pic>
        <p:nvPicPr>
          <p:cNvPr id="31" name="Graphic 30">
            <a:extLst>
              <a:ext uri="{FF2B5EF4-FFF2-40B4-BE49-F238E27FC236}">
                <a16:creationId xmlns:a16="http://schemas.microsoft.com/office/drawing/2014/main" id="{439083FE-C4DE-B44A-96CB-E2E1074FDB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42333" y="2342526"/>
            <a:ext cx="3612570" cy="3612570"/>
          </a:xfrm>
          <a:prstGeom prst="rect">
            <a:avLst/>
          </a:prstGeom>
        </p:spPr>
      </p:pic>
      <p:pic>
        <p:nvPicPr>
          <p:cNvPr id="32" name="Graphic 31">
            <a:extLst>
              <a:ext uri="{FF2B5EF4-FFF2-40B4-BE49-F238E27FC236}">
                <a16:creationId xmlns:a16="http://schemas.microsoft.com/office/drawing/2014/main" id="{3B2D6F5A-CCC2-1845-9D4A-20E1109B18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2549" y="2342526"/>
            <a:ext cx="3612570" cy="3612570"/>
          </a:xfrm>
          <a:prstGeom prst="rect">
            <a:avLst/>
          </a:prstGeom>
        </p:spPr>
      </p:pic>
      <p:pic>
        <p:nvPicPr>
          <p:cNvPr id="33" name="Graphic 32">
            <a:extLst>
              <a:ext uri="{FF2B5EF4-FFF2-40B4-BE49-F238E27FC236}">
                <a16:creationId xmlns:a16="http://schemas.microsoft.com/office/drawing/2014/main" id="{71C86AB6-9F65-4943-B987-0AB1EC617B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3950" y="1983587"/>
            <a:ext cx="1330073" cy="1330073"/>
          </a:xfrm>
          <a:prstGeom prst="rect">
            <a:avLst/>
          </a:prstGeom>
        </p:spPr>
      </p:pic>
      <p:pic>
        <p:nvPicPr>
          <p:cNvPr id="34" name="Graphic 33">
            <a:extLst>
              <a:ext uri="{FF2B5EF4-FFF2-40B4-BE49-F238E27FC236}">
                <a16:creationId xmlns:a16="http://schemas.microsoft.com/office/drawing/2014/main" id="{204DFD86-1BCF-3E40-AE2D-EF2B2C73FD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42585" y="1842358"/>
            <a:ext cx="1330073" cy="1330073"/>
          </a:xfrm>
          <a:prstGeom prst="rect">
            <a:avLst/>
          </a:prstGeom>
        </p:spPr>
      </p:pic>
      <p:pic>
        <p:nvPicPr>
          <p:cNvPr id="35" name="Graphic 34">
            <a:extLst>
              <a:ext uri="{FF2B5EF4-FFF2-40B4-BE49-F238E27FC236}">
                <a16:creationId xmlns:a16="http://schemas.microsoft.com/office/drawing/2014/main" id="{0AA1652F-E03F-AF46-BADC-289C03B75D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83581" y="1842358"/>
            <a:ext cx="1330073" cy="1330073"/>
          </a:xfrm>
          <a:prstGeom prst="rect">
            <a:avLst/>
          </a:prstGeom>
        </p:spPr>
      </p:pic>
      <p:pic>
        <p:nvPicPr>
          <p:cNvPr id="36" name="Graphic 35">
            <a:extLst>
              <a:ext uri="{FF2B5EF4-FFF2-40B4-BE49-F238E27FC236}">
                <a16:creationId xmlns:a16="http://schemas.microsoft.com/office/drawing/2014/main" id="{C13B5EC1-1A36-7B40-B1FA-CFA8501450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60790" y="1842357"/>
            <a:ext cx="1330073" cy="1330073"/>
          </a:xfrm>
          <a:prstGeom prst="rect">
            <a:avLst/>
          </a:prstGeom>
        </p:spPr>
      </p:pic>
    </p:spTree>
    <p:extLst>
      <p:ext uri="{BB962C8B-B14F-4D97-AF65-F5344CB8AC3E}">
        <p14:creationId xmlns:p14="http://schemas.microsoft.com/office/powerpoint/2010/main" val="413133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Container benefits</a:t>
            </a:r>
          </a:p>
        </p:txBody>
      </p:sp>
      <p:sp>
        <p:nvSpPr>
          <p:cNvPr id="7" name="Content Placeholder 4">
            <a:extLst>
              <a:ext uri="{FF2B5EF4-FFF2-40B4-BE49-F238E27FC236}">
                <a16:creationId xmlns:a16="http://schemas.microsoft.com/office/drawing/2014/main" id="{BB29FA07-894E-4051-95A7-C8CCBA15B01A}"/>
              </a:ext>
            </a:extLst>
          </p:cNvPr>
          <p:cNvSpPr txBox="1">
            <a:spLocks/>
          </p:cNvSpPr>
          <p:nvPr/>
        </p:nvSpPr>
        <p:spPr>
          <a:xfrm>
            <a:off x="8636000" y="4084321"/>
            <a:ext cx="3501658" cy="412399"/>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defTabSz="914362">
              <a:spcBef>
                <a:spcPts val="3200"/>
              </a:spcBef>
            </a:pPr>
            <a:r>
              <a:rPr lang="en-US" sz="1867">
                <a:solidFill>
                  <a:srgbClr val="FFFFFF"/>
                </a:solidFill>
              </a:rPr>
              <a:t>Better resource utilization</a:t>
            </a:r>
            <a:endParaRPr lang="en-US" sz="1867" dirty="0">
              <a:solidFill>
                <a:srgbClr val="FFFFFF"/>
              </a:solidFill>
            </a:endParaRPr>
          </a:p>
        </p:txBody>
      </p:sp>
      <p:sp>
        <p:nvSpPr>
          <p:cNvPr id="10" name="Content Placeholder 4">
            <a:extLst>
              <a:ext uri="{FF2B5EF4-FFF2-40B4-BE49-F238E27FC236}">
                <a16:creationId xmlns:a16="http://schemas.microsoft.com/office/drawing/2014/main" id="{E17E9D74-E736-4148-A985-6EE1CCF78D0A}"/>
              </a:ext>
            </a:extLst>
          </p:cNvPr>
          <p:cNvSpPr txBox="1">
            <a:spLocks/>
          </p:cNvSpPr>
          <p:nvPr/>
        </p:nvSpPr>
        <p:spPr>
          <a:xfrm>
            <a:off x="4031268" y="4084320"/>
            <a:ext cx="4676940" cy="568960"/>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800" b="0" i="0" kern="1200">
                <a:solidFill>
                  <a:schemeClr val="bg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400" b="0" i="0" kern="1200">
                <a:solidFill>
                  <a:schemeClr val="bg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2000" b="0" i="0" kern="1200">
                <a:solidFill>
                  <a:schemeClr val="bg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800" b="0" i="0" kern="1200">
                <a:solidFill>
                  <a:schemeClr val="bg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800" b="0" i="0" kern="1200">
                <a:solidFill>
                  <a:schemeClr val="bg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80985">
              <a:spcBef>
                <a:spcPts val="3200"/>
              </a:spcBef>
            </a:pPr>
            <a:r>
              <a:rPr lang="en-US" sz="1867" dirty="0">
                <a:solidFill>
                  <a:srgbClr val="FFFFFF"/>
                </a:solidFill>
              </a:rPr>
              <a:t>Run different apps simultaneously</a:t>
            </a:r>
          </a:p>
        </p:txBody>
      </p:sp>
      <p:sp>
        <p:nvSpPr>
          <p:cNvPr id="14" name="Content Placeholder 4">
            <a:extLst>
              <a:ext uri="{FF2B5EF4-FFF2-40B4-BE49-F238E27FC236}">
                <a16:creationId xmlns:a16="http://schemas.microsoft.com/office/drawing/2014/main" id="{853D3BAA-CB5D-5F47-8BD0-09D3D978D4F7}"/>
              </a:ext>
            </a:extLst>
          </p:cNvPr>
          <p:cNvSpPr txBox="1">
            <a:spLocks/>
          </p:cNvSpPr>
          <p:nvPr/>
        </p:nvSpPr>
        <p:spPr>
          <a:xfrm>
            <a:off x="604722" y="4084320"/>
            <a:ext cx="3501658" cy="568960"/>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800" b="0" i="0" kern="1200">
                <a:solidFill>
                  <a:schemeClr val="bg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400" b="0" i="0" kern="1200">
                <a:solidFill>
                  <a:schemeClr val="bg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2000" b="0" i="0" kern="1200">
                <a:solidFill>
                  <a:schemeClr val="bg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800" b="0" i="0" kern="1200">
                <a:solidFill>
                  <a:schemeClr val="bg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800" b="0" i="0" kern="1200">
                <a:solidFill>
                  <a:schemeClr val="bg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80985">
              <a:spcBef>
                <a:spcPts val="3200"/>
              </a:spcBef>
            </a:pPr>
            <a:r>
              <a:rPr lang="en-US" sz="1867" dirty="0">
                <a:solidFill>
                  <a:srgbClr val="FFFFFF"/>
                </a:solidFill>
              </a:rPr>
              <a:t>Runs reliably everywhere</a:t>
            </a:r>
          </a:p>
        </p:txBody>
      </p:sp>
      <p:pic>
        <p:nvPicPr>
          <p:cNvPr id="4" name="Graphic 3">
            <a:extLst>
              <a:ext uri="{FF2B5EF4-FFF2-40B4-BE49-F238E27FC236}">
                <a16:creationId xmlns:a16="http://schemas.microsoft.com/office/drawing/2014/main" id="{DD0CE145-8046-C947-88BA-6195169C4F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3044" y="1486826"/>
            <a:ext cx="2881974" cy="2881974"/>
          </a:xfrm>
          <a:prstGeom prst="rect">
            <a:avLst/>
          </a:prstGeom>
        </p:spPr>
      </p:pic>
      <p:pic>
        <p:nvPicPr>
          <p:cNvPr id="16" name="Graphic 15">
            <a:extLst>
              <a:ext uri="{FF2B5EF4-FFF2-40B4-BE49-F238E27FC236}">
                <a16:creationId xmlns:a16="http://schemas.microsoft.com/office/drawing/2014/main" id="{94EB26BE-B62D-5F4B-A1D9-CA457463D3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3241" y="1332693"/>
            <a:ext cx="2881974" cy="2881974"/>
          </a:xfrm>
          <a:prstGeom prst="rect">
            <a:avLst/>
          </a:prstGeom>
        </p:spPr>
      </p:pic>
      <p:pic>
        <p:nvPicPr>
          <p:cNvPr id="18" name="Graphic 17">
            <a:extLst>
              <a:ext uri="{FF2B5EF4-FFF2-40B4-BE49-F238E27FC236}">
                <a16:creationId xmlns:a16="http://schemas.microsoft.com/office/drawing/2014/main" id="{9A9DD436-A5EF-F341-8401-F769F0F6D2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96786" y="1408547"/>
            <a:ext cx="2881973" cy="2881973"/>
          </a:xfrm>
          <a:prstGeom prst="rect">
            <a:avLst/>
          </a:prstGeom>
        </p:spPr>
      </p:pic>
    </p:spTree>
    <p:extLst>
      <p:ext uri="{BB962C8B-B14F-4D97-AF65-F5344CB8AC3E}">
        <p14:creationId xmlns:p14="http://schemas.microsoft.com/office/powerpoint/2010/main" val="12575406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27054-008E-4C42-9027-68FB23910749}"/>
              </a:ext>
            </a:extLst>
          </p:cNvPr>
          <p:cNvSpPr>
            <a:spLocks noGrp="1"/>
          </p:cNvSpPr>
          <p:nvPr>
            <p:ph type="title"/>
          </p:nvPr>
        </p:nvSpPr>
        <p:spPr/>
        <p:txBody>
          <a:bodyPr/>
          <a:lstStyle/>
          <a:p>
            <a:r>
              <a:rPr lang="en-AU" sz="4500" dirty="0"/>
              <a:t>Introduction to containers and Docker</a:t>
            </a:r>
          </a:p>
        </p:txBody>
      </p:sp>
      <p:sp>
        <p:nvSpPr>
          <p:cNvPr id="3" name="Title 1">
            <a:extLst>
              <a:ext uri="{FF2B5EF4-FFF2-40B4-BE49-F238E27FC236}">
                <a16:creationId xmlns:a16="http://schemas.microsoft.com/office/drawing/2014/main" id="{8FE27F72-5057-BD4B-9CEC-1D095F65DDFD}"/>
              </a:ext>
            </a:extLst>
          </p:cNvPr>
          <p:cNvSpPr txBox="1">
            <a:spLocks/>
          </p:cNvSpPr>
          <p:nvPr/>
        </p:nvSpPr>
        <p:spPr>
          <a:xfrm>
            <a:off x="457200" y="3429000"/>
            <a:ext cx="10363200" cy="1240140"/>
          </a:xfrm>
          <a:prstGeom prst="rect">
            <a:avLst/>
          </a:prstGeom>
        </p:spPr>
        <p:txBody>
          <a:bodyPr vert="horz" lIns="91440" tIns="45720" rIns="91440" bIns="45720" rtlCol="0" anchor="ctr">
            <a:noAutofit/>
          </a:bodyPr>
          <a:lstStyle>
            <a:lvl1pPr algn="l" defTabSz="609576" rtl="0" eaLnBrk="1" latinLnBrk="0" hangingPunct="1">
              <a:spcBef>
                <a:spcPct val="0"/>
              </a:spcBef>
              <a:buNone/>
              <a:defRPr sz="5333" b="1" i="0" kern="1200" cap="none">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AU" sz="3200">
                <a:solidFill>
                  <a:schemeClr val="accent1"/>
                </a:solidFill>
              </a:rPr>
              <a:t>Containers </a:t>
            </a:r>
            <a:r>
              <a:rPr lang="en-AU" sz="3200" dirty="0">
                <a:solidFill>
                  <a:schemeClr val="accent1"/>
                </a:solidFill>
              </a:rPr>
              <a:t>Immersion Day: Module 1</a:t>
            </a:r>
          </a:p>
        </p:txBody>
      </p:sp>
    </p:spTree>
    <p:extLst>
      <p:ext uri="{BB962C8B-B14F-4D97-AF65-F5344CB8AC3E}">
        <p14:creationId xmlns:p14="http://schemas.microsoft.com/office/powerpoint/2010/main" val="3930665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08FDA-4D9F-384A-A64A-E3DE3FEEE1D8}"/>
              </a:ext>
            </a:extLst>
          </p:cNvPr>
          <p:cNvSpPr>
            <a:spLocks noGrp="1"/>
          </p:cNvSpPr>
          <p:nvPr>
            <p:ph type="title"/>
          </p:nvPr>
        </p:nvSpPr>
        <p:spPr/>
        <p:txBody>
          <a:bodyPr/>
          <a:lstStyle/>
          <a:p>
            <a:r>
              <a:rPr lang="en-AU" dirty="0"/>
              <a:t>Demo of launching a container</a:t>
            </a:r>
          </a:p>
        </p:txBody>
      </p:sp>
    </p:spTree>
    <p:extLst>
      <p:ext uri="{BB962C8B-B14F-4D97-AF65-F5344CB8AC3E}">
        <p14:creationId xmlns:p14="http://schemas.microsoft.com/office/powerpoint/2010/main" val="2726180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268" y="319535"/>
            <a:ext cx="10940405" cy="1070471"/>
          </a:xfrm>
        </p:spPr>
        <p:txBody>
          <a:bodyPr/>
          <a:lstStyle/>
          <a:p>
            <a:r>
              <a:rPr lang="en-US" dirty="0">
                <a:solidFill>
                  <a:schemeClr val="tx1"/>
                </a:solidFill>
                <a:latin typeface="+mj-lt"/>
                <a:ea typeface="Amazon Ember Cd RC" charset="0"/>
                <a:cs typeface="Amazon Ember Cd RC" charset="0"/>
              </a:rPr>
              <a:t>Managing one containers is pretty easy</a:t>
            </a:r>
          </a:p>
        </p:txBody>
      </p:sp>
      <p:grpSp>
        <p:nvGrpSpPr>
          <p:cNvPr id="193" name="Group 192">
            <a:extLst>
              <a:ext uri="{FF2B5EF4-FFF2-40B4-BE49-F238E27FC236}">
                <a16:creationId xmlns:a16="http://schemas.microsoft.com/office/drawing/2014/main" id="{BBB90F82-9302-A242-B50C-EE32153B0EC4}"/>
              </a:ext>
            </a:extLst>
          </p:cNvPr>
          <p:cNvGrpSpPr/>
          <p:nvPr/>
        </p:nvGrpSpPr>
        <p:grpSpPr>
          <a:xfrm>
            <a:off x="355268" y="1184402"/>
            <a:ext cx="1747519" cy="1494441"/>
            <a:chOff x="-111316" y="4439864"/>
            <a:chExt cx="3206382" cy="2742030"/>
          </a:xfrm>
        </p:grpSpPr>
        <p:pic>
          <p:nvPicPr>
            <p:cNvPr id="194" name="Graphic 193">
              <a:extLst>
                <a:ext uri="{FF2B5EF4-FFF2-40B4-BE49-F238E27FC236}">
                  <a16:creationId xmlns:a16="http://schemas.microsoft.com/office/drawing/2014/main" id="{FB46B76B-3CC2-1F4F-802F-541DC1E6C9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7"/>
              <a:ext cx="2875463" cy="2250267"/>
            </a:xfrm>
            <a:prstGeom prst="rect">
              <a:avLst/>
            </a:prstGeom>
          </p:spPr>
        </p:pic>
        <p:grpSp>
          <p:nvGrpSpPr>
            <p:cNvPr id="195" name="Group 194">
              <a:extLst>
                <a:ext uri="{FF2B5EF4-FFF2-40B4-BE49-F238E27FC236}">
                  <a16:creationId xmlns:a16="http://schemas.microsoft.com/office/drawing/2014/main" id="{A81C263D-0C50-1048-8E85-03017F3D88BB}"/>
                </a:ext>
              </a:extLst>
            </p:cNvPr>
            <p:cNvGrpSpPr/>
            <p:nvPr/>
          </p:nvGrpSpPr>
          <p:grpSpPr>
            <a:xfrm>
              <a:off x="1772872" y="5040536"/>
              <a:ext cx="1077154" cy="1893664"/>
              <a:chOff x="899369" y="5435138"/>
              <a:chExt cx="262675" cy="461790"/>
            </a:xfrm>
          </p:grpSpPr>
          <p:pic>
            <p:nvPicPr>
              <p:cNvPr id="204" name="Graphic 203">
                <a:extLst>
                  <a:ext uri="{FF2B5EF4-FFF2-40B4-BE49-F238E27FC236}">
                    <a16:creationId xmlns:a16="http://schemas.microsoft.com/office/drawing/2014/main" id="{311D1D91-4911-994C-A224-6620DE6643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205" name="Graphic 204">
                <a:extLst>
                  <a:ext uri="{FF2B5EF4-FFF2-40B4-BE49-F238E27FC236}">
                    <a16:creationId xmlns:a16="http://schemas.microsoft.com/office/drawing/2014/main" id="{B0DCADB2-95AE-0B4D-8404-BC852C7923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197" name="Group 196">
              <a:extLst>
                <a:ext uri="{FF2B5EF4-FFF2-40B4-BE49-F238E27FC236}">
                  <a16:creationId xmlns:a16="http://schemas.microsoft.com/office/drawing/2014/main" id="{3F2B589E-07CC-9D4A-BF48-27C54AF16169}"/>
                </a:ext>
              </a:extLst>
            </p:cNvPr>
            <p:cNvGrpSpPr/>
            <p:nvPr/>
          </p:nvGrpSpPr>
          <p:grpSpPr>
            <a:xfrm>
              <a:off x="464642" y="5040536"/>
              <a:ext cx="1077154" cy="1893664"/>
              <a:chOff x="899369" y="5435138"/>
              <a:chExt cx="262675" cy="461790"/>
            </a:xfrm>
          </p:grpSpPr>
          <p:pic>
            <p:nvPicPr>
              <p:cNvPr id="199" name="Graphic 198">
                <a:extLst>
                  <a:ext uri="{FF2B5EF4-FFF2-40B4-BE49-F238E27FC236}">
                    <a16:creationId xmlns:a16="http://schemas.microsoft.com/office/drawing/2014/main" id="{0323CF3A-C360-2A4B-8324-B65A25F078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200" name="Graphic 199">
                <a:extLst>
                  <a:ext uri="{FF2B5EF4-FFF2-40B4-BE49-F238E27FC236}">
                    <a16:creationId xmlns:a16="http://schemas.microsoft.com/office/drawing/2014/main" id="{039D7668-D406-7940-933D-82F3081E5A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198" name="Graphic 197">
              <a:extLst>
                <a:ext uri="{FF2B5EF4-FFF2-40B4-BE49-F238E27FC236}">
                  <a16:creationId xmlns:a16="http://schemas.microsoft.com/office/drawing/2014/main" id="{82C5BC3C-CF53-0D4A-956E-3FD3AC52BB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spTree>
    <p:extLst>
      <p:ext uri="{BB962C8B-B14F-4D97-AF65-F5344CB8AC3E}">
        <p14:creationId xmlns:p14="http://schemas.microsoft.com/office/powerpoint/2010/main" val="977573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268" y="319535"/>
            <a:ext cx="10940405" cy="1070471"/>
          </a:xfrm>
        </p:spPr>
        <p:txBody>
          <a:bodyPr/>
          <a:lstStyle/>
          <a:p>
            <a:r>
              <a:rPr lang="en-US" dirty="0">
                <a:solidFill>
                  <a:schemeClr val="tx1"/>
                </a:solidFill>
                <a:latin typeface="+mj-lt"/>
                <a:ea typeface="Amazon Ember Cd RC" charset="0"/>
                <a:cs typeface="Amazon Ember Cd RC" charset="0"/>
              </a:rPr>
              <a:t>Managing many containers is hard</a:t>
            </a:r>
          </a:p>
        </p:txBody>
      </p:sp>
      <p:grpSp>
        <p:nvGrpSpPr>
          <p:cNvPr id="193" name="Group 192">
            <a:extLst>
              <a:ext uri="{FF2B5EF4-FFF2-40B4-BE49-F238E27FC236}">
                <a16:creationId xmlns:a16="http://schemas.microsoft.com/office/drawing/2014/main" id="{BBB90F82-9302-A242-B50C-EE32153B0EC4}"/>
              </a:ext>
            </a:extLst>
          </p:cNvPr>
          <p:cNvGrpSpPr/>
          <p:nvPr/>
        </p:nvGrpSpPr>
        <p:grpSpPr>
          <a:xfrm>
            <a:off x="355268" y="1184402"/>
            <a:ext cx="1747519" cy="1494441"/>
            <a:chOff x="-111316" y="4439864"/>
            <a:chExt cx="3206382" cy="2742030"/>
          </a:xfrm>
        </p:grpSpPr>
        <p:pic>
          <p:nvPicPr>
            <p:cNvPr id="194" name="Graphic 193">
              <a:extLst>
                <a:ext uri="{FF2B5EF4-FFF2-40B4-BE49-F238E27FC236}">
                  <a16:creationId xmlns:a16="http://schemas.microsoft.com/office/drawing/2014/main" id="{FB46B76B-3CC2-1F4F-802F-541DC1E6C9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7"/>
              <a:ext cx="2875463" cy="2250267"/>
            </a:xfrm>
            <a:prstGeom prst="rect">
              <a:avLst/>
            </a:prstGeom>
          </p:spPr>
        </p:pic>
        <p:grpSp>
          <p:nvGrpSpPr>
            <p:cNvPr id="195" name="Group 194">
              <a:extLst>
                <a:ext uri="{FF2B5EF4-FFF2-40B4-BE49-F238E27FC236}">
                  <a16:creationId xmlns:a16="http://schemas.microsoft.com/office/drawing/2014/main" id="{A81C263D-0C50-1048-8E85-03017F3D88BB}"/>
                </a:ext>
              </a:extLst>
            </p:cNvPr>
            <p:cNvGrpSpPr/>
            <p:nvPr/>
          </p:nvGrpSpPr>
          <p:grpSpPr>
            <a:xfrm>
              <a:off x="1772872" y="5040536"/>
              <a:ext cx="1077154" cy="1893664"/>
              <a:chOff x="899369" y="5435138"/>
              <a:chExt cx="262675" cy="461790"/>
            </a:xfrm>
          </p:grpSpPr>
          <p:pic>
            <p:nvPicPr>
              <p:cNvPr id="204" name="Graphic 203">
                <a:extLst>
                  <a:ext uri="{FF2B5EF4-FFF2-40B4-BE49-F238E27FC236}">
                    <a16:creationId xmlns:a16="http://schemas.microsoft.com/office/drawing/2014/main" id="{311D1D91-4911-994C-A224-6620DE6643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205" name="Graphic 204">
                <a:extLst>
                  <a:ext uri="{FF2B5EF4-FFF2-40B4-BE49-F238E27FC236}">
                    <a16:creationId xmlns:a16="http://schemas.microsoft.com/office/drawing/2014/main" id="{B0DCADB2-95AE-0B4D-8404-BC852C7923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197" name="Group 196">
              <a:extLst>
                <a:ext uri="{FF2B5EF4-FFF2-40B4-BE49-F238E27FC236}">
                  <a16:creationId xmlns:a16="http://schemas.microsoft.com/office/drawing/2014/main" id="{3F2B589E-07CC-9D4A-BF48-27C54AF16169}"/>
                </a:ext>
              </a:extLst>
            </p:cNvPr>
            <p:cNvGrpSpPr/>
            <p:nvPr/>
          </p:nvGrpSpPr>
          <p:grpSpPr>
            <a:xfrm>
              <a:off x="464642" y="5040536"/>
              <a:ext cx="1077154" cy="1893664"/>
              <a:chOff x="899369" y="5435138"/>
              <a:chExt cx="262675" cy="461790"/>
            </a:xfrm>
          </p:grpSpPr>
          <p:pic>
            <p:nvPicPr>
              <p:cNvPr id="199" name="Graphic 198">
                <a:extLst>
                  <a:ext uri="{FF2B5EF4-FFF2-40B4-BE49-F238E27FC236}">
                    <a16:creationId xmlns:a16="http://schemas.microsoft.com/office/drawing/2014/main" id="{0323CF3A-C360-2A4B-8324-B65A25F078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200" name="Graphic 199">
                <a:extLst>
                  <a:ext uri="{FF2B5EF4-FFF2-40B4-BE49-F238E27FC236}">
                    <a16:creationId xmlns:a16="http://schemas.microsoft.com/office/drawing/2014/main" id="{039D7668-D406-7940-933D-82F3081E5A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198" name="Graphic 197">
              <a:extLst>
                <a:ext uri="{FF2B5EF4-FFF2-40B4-BE49-F238E27FC236}">
                  <a16:creationId xmlns:a16="http://schemas.microsoft.com/office/drawing/2014/main" id="{82C5BC3C-CF53-0D4A-956E-3FD3AC52BB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349" name="Group 348">
            <a:extLst>
              <a:ext uri="{FF2B5EF4-FFF2-40B4-BE49-F238E27FC236}">
                <a16:creationId xmlns:a16="http://schemas.microsoft.com/office/drawing/2014/main" id="{C48BBDCC-8E6D-5C4E-8900-F69D7A18AF18}"/>
              </a:ext>
            </a:extLst>
          </p:cNvPr>
          <p:cNvGrpSpPr/>
          <p:nvPr/>
        </p:nvGrpSpPr>
        <p:grpSpPr>
          <a:xfrm>
            <a:off x="2236336" y="1184402"/>
            <a:ext cx="1747519" cy="1494441"/>
            <a:chOff x="-111316" y="4439864"/>
            <a:chExt cx="3206382" cy="2742030"/>
          </a:xfrm>
        </p:grpSpPr>
        <p:pic>
          <p:nvPicPr>
            <p:cNvPr id="350" name="Graphic 349">
              <a:extLst>
                <a:ext uri="{FF2B5EF4-FFF2-40B4-BE49-F238E27FC236}">
                  <a16:creationId xmlns:a16="http://schemas.microsoft.com/office/drawing/2014/main" id="{58A78D32-AECD-0448-9C77-A9E47AEF4D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7"/>
              <a:ext cx="2875463" cy="2250267"/>
            </a:xfrm>
            <a:prstGeom prst="rect">
              <a:avLst/>
            </a:prstGeom>
          </p:spPr>
        </p:pic>
        <p:grpSp>
          <p:nvGrpSpPr>
            <p:cNvPr id="351" name="Group 350">
              <a:extLst>
                <a:ext uri="{FF2B5EF4-FFF2-40B4-BE49-F238E27FC236}">
                  <a16:creationId xmlns:a16="http://schemas.microsoft.com/office/drawing/2014/main" id="{1461D095-80C2-774D-B604-EDC49589D368}"/>
                </a:ext>
              </a:extLst>
            </p:cNvPr>
            <p:cNvGrpSpPr/>
            <p:nvPr/>
          </p:nvGrpSpPr>
          <p:grpSpPr>
            <a:xfrm>
              <a:off x="1772872" y="5040536"/>
              <a:ext cx="1077154" cy="1893664"/>
              <a:chOff x="899369" y="5435138"/>
              <a:chExt cx="262675" cy="461790"/>
            </a:xfrm>
          </p:grpSpPr>
          <p:pic>
            <p:nvPicPr>
              <p:cNvPr id="356" name="Graphic 355">
                <a:extLst>
                  <a:ext uri="{FF2B5EF4-FFF2-40B4-BE49-F238E27FC236}">
                    <a16:creationId xmlns:a16="http://schemas.microsoft.com/office/drawing/2014/main" id="{B1735FCF-23AC-A149-855F-448C55A27D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357" name="Graphic 356">
                <a:extLst>
                  <a:ext uri="{FF2B5EF4-FFF2-40B4-BE49-F238E27FC236}">
                    <a16:creationId xmlns:a16="http://schemas.microsoft.com/office/drawing/2014/main" id="{3275164B-F771-D047-AB60-5F41BDD339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352" name="Group 351">
              <a:extLst>
                <a:ext uri="{FF2B5EF4-FFF2-40B4-BE49-F238E27FC236}">
                  <a16:creationId xmlns:a16="http://schemas.microsoft.com/office/drawing/2014/main" id="{13CD3B0E-02F0-5D4E-950B-DF42E3B7BFEA}"/>
                </a:ext>
              </a:extLst>
            </p:cNvPr>
            <p:cNvGrpSpPr/>
            <p:nvPr/>
          </p:nvGrpSpPr>
          <p:grpSpPr>
            <a:xfrm>
              <a:off x="464642" y="5040536"/>
              <a:ext cx="1077154" cy="1893664"/>
              <a:chOff x="899369" y="5435138"/>
              <a:chExt cx="262675" cy="461790"/>
            </a:xfrm>
          </p:grpSpPr>
          <p:pic>
            <p:nvPicPr>
              <p:cNvPr id="354" name="Graphic 353">
                <a:extLst>
                  <a:ext uri="{FF2B5EF4-FFF2-40B4-BE49-F238E27FC236}">
                    <a16:creationId xmlns:a16="http://schemas.microsoft.com/office/drawing/2014/main" id="{F73DDD6C-2F6B-BA4A-9445-4D4B32FC3E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355" name="Graphic 354">
                <a:extLst>
                  <a:ext uri="{FF2B5EF4-FFF2-40B4-BE49-F238E27FC236}">
                    <a16:creationId xmlns:a16="http://schemas.microsoft.com/office/drawing/2014/main" id="{B653260A-EC47-A24F-A5DD-33DFEBBCA0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353" name="Graphic 352">
              <a:extLst>
                <a:ext uri="{FF2B5EF4-FFF2-40B4-BE49-F238E27FC236}">
                  <a16:creationId xmlns:a16="http://schemas.microsoft.com/office/drawing/2014/main" id="{4F47F88B-CD87-374A-BFE9-C3E5F40AEE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358" name="Group 357">
            <a:extLst>
              <a:ext uri="{FF2B5EF4-FFF2-40B4-BE49-F238E27FC236}">
                <a16:creationId xmlns:a16="http://schemas.microsoft.com/office/drawing/2014/main" id="{6710C0C7-02FB-B948-9F6C-B1E6501E2327}"/>
              </a:ext>
            </a:extLst>
          </p:cNvPr>
          <p:cNvGrpSpPr/>
          <p:nvPr/>
        </p:nvGrpSpPr>
        <p:grpSpPr>
          <a:xfrm>
            <a:off x="4117404" y="1184402"/>
            <a:ext cx="1747519" cy="1494441"/>
            <a:chOff x="-111316" y="4439864"/>
            <a:chExt cx="3206382" cy="2742030"/>
          </a:xfrm>
        </p:grpSpPr>
        <p:pic>
          <p:nvPicPr>
            <p:cNvPr id="359" name="Graphic 358">
              <a:extLst>
                <a:ext uri="{FF2B5EF4-FFF2-40B4-BE49-F238E27FC236}">
                  <a16:creationId xmlns:a16="http://schemas.microsoft.com/office/drawing/2014/main" id="{14EEC746-52D2-934E-9993-F2F126E91E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7"/>
              <a:ext cx="2875463" cy="2250267"/>
            </a:xfrm>
            <a:prstGeom prst="rect">
              <a:avLst/>
            </a:prstGeom>
          </p:spPr>
        </p:pic>
        <p:grpSp>
          <p:nvGrpSpPr>
            <p:cNvPr id="360" name="Group 359">
              <a:extLst>
                <a:ext uri="{FF2B5EF4-FFF2-40B4-BE49-F238E27FC236}">
                  <a16:creationId xmlns:a16="http://schemas.microsoft.com/office/drawing/2014/main" id="{D1041CEC-D3C2-D943-9527-48320D066C7A}"/>
                </a:ext>
              </a:extLst>
            </p:cNvPr>
            <p:cNvGrpSpPr/>
            <p:nvPr/>
          </p:nvGrpSpPr>
          <p:grpSpPr>
            <a:xfrm>
              <a:off x="1772872" y="5040536"/>
              <a:ext cx="1077154" cy="1893664"/>
              <a:chOff x="899369" y="5435138"/>
              <a:chExt cx="262675" cy="461790"/>
            </a:xfrm>
          </p:grpSpPr>
          <p:pic>
            <p:nvPicPr>
              <p:cNvPr id="365" name="Graphic 364">
                <a:extLst>
                  <a:ext uri="{FF2B5EF4-FFF2-40B4-BE49-F238E27FC236}">
                    <a16:creationId xmlns:a16="http://schemas.microsoft.com/office/drawing/2014/main" id="{60789206-99DD-B04B-98C7-3A05411C61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366" name="Graphic 365">
                <a:extLst>
                  <a:ext uri="{FF2B5EF4-FFF2-40B4-BE49-F238E27FC236}">
                    <a16:creationId xmlns:a16="http://schemas.microsoft.com/office/drawing/2014/main" id="{F3057ADA-789D-A743-AC2E-6BDF8FEB60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361" name="Group 360">
              <a:extLst>
                <a:ext uri="{FF2B5EF4-FFF2-40B4-BE49-F238E27FC236}">
                  <a16:creationId xmlns:a16="http://schemas.microsoft.com/office/drawing/2014/main" id="{9B8D452D-7013-BE44-8735-A91D04CC8DEE}"/>
                </a:ext>
              </a:extLst>
            </p:cNvPr>
            <p:cNvGrpSpPr/>
            <p:nvPr/>
          </p:nvGrpSpPr>
          <p:grpSpPr>
            <a:xfrm>
              <a:off x="464642" y="5040536"/>
              <a:ext cx="1077154" cy="1893664"/>
              <a:chOff x="899369" y="5435138"/>
              <a:chExt cx="262675" cy="461790"/>
            </a:xfrm>
          </p:grpSpPr>
          <p:pic>
            <p:nvPicPr>
              <p:cNvPr id="363" name="Graphic 362">
                <a:extLst>
                  <a:ext uri="{FF2B5EF4-FFF2-40B4-BE49-F238E27FC236}">
                    <a16:creationId xmlns:a16="http://schemas.microsoft.com/office/drawing/2014/main" id="{53FD4D89-E068-E949-BE93-95708C81A3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364" name="Graphic 363">
                <a:extLst>
                  <a:ext uri="{FF2B5EF4-FFF2-40B4-BE49-F238E27FC236}">
                    <a16:creationId xmlns:a16="http://schemas.microsoft.com/office/drawing/2014/main" id="{2268C8F9-26A6-DE44-BF30-CFCC026F00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362" name="Graphic 361">
              <a:extLst>
                <a:ext uri="{FF2B5EF4-FFF2-40B4-BE49-F238E27FC236}">
                  <a16:creationId xmlns:a16="http://schemas.microsoft.com/office/drawing/2014/main" id="{452EC2FF-FEB0-F348-B3F4-2CFC8044A1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367" name="Group 366">
            <a:extLst>
              <a:ext uri="{FF2B5EF4-FFF2-40B4-BE49-F238E27FC236}">
                <a16:creationId xmlns:a16="http://schemas.microsoft.com/office/drawing/2014/main" id="{159B7EC0-8D1C-4A41-9B38-5713B62BBAFC}"/>
              </a:ext>
            </a:extLst>
          </p:cNvPr>
          <p:cNvGrpSpPr/>
          <p:nvPr/>
        </p:nvGrpSpPr>
        <p:grpSpPr>
          <a:xfrm>
            <a:off x="6011005" y="1184402"/>
            <a:ext cx="1747519" cy="1494441"/>
            <a:chOff x="-111316" y="4439864"/>
            <a:chExt cx="3206382" cy="2742030"/>
          </a:xfrm>
        </p:grpSpPr>
        <p:pic>
          <p:nvPicPr>
            <p:cNvPr id="368" name="Graphic 367">
              <a:extLst>
                <a:ext uri="{FF2B5EF4-FFF2-40B4-BE49-F238E27FC236}">
                  <a16:creationId xmlns:a16="http://schemas.microsoft.com/office/drawing/2014/main" id="{FBA7E582-6985-9943-B7B4-CC6C47068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7"/>
              <a:ext cx="2875463" cy="2250267"/>
            </a:xfrm>
            <a:prstGeom prst="rect">
              <a:avLst/>
            </a:prstGeom>
          </p:spPr>
        </p:pic>
        <p:grpSp>
          <p:nvGrpSpPr>
            <p:cNvPr id="369" name="Group 368">
              <a:extLst>
                <a:ext uri="{FF2B5EF4-FFF2-40B4-BE49-F238E27FC236}">
                  <a16:creationId xmlns:a16="http://schemas.microsoft.com/office/drawing/2014/main" id="{EEF53BC1-C8A0-E94A-89F4-81B4E7F1EC53}"/>
                </a:ext>
              </a:extLst>
            </p:cNvPr>
            <p:cNvGrpSpPr/>
            <p:nvPr/>
          </p:nvGrpSpPr>
          <p:grpSpPr>
            <a:xfrm>
              <a:off x="1772872" y="5040536"/>
              <a:ext cx="1077154" cy="1893664"/>
              <a:chOff x="899369" y="5435138"/>
              <a:chExt cx="262675" cy="461790"/>
            </a:xfrm>
          </p:grpSpPr>
          <p:pic>
            <p:nvPicPr>
              <p:cNvPr id="374" name="Graphic 373">
                <a:extLst>
                  <a:ext uri="{FF2B5EF4-FFF2-40B4-BE49-F238E27FC236}">
                    <a16:creationId xmlns:a16="http://schemas.microsoft.com/office/drawing/2014/main" id="{3C356C1E-C8CD-5D46-B7C3-F4E404792C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375" name="Graphic 374">
                <a:extLst>
                  <a:ext uri="{FF2B5EF4-FFF2-40B4-BE49-F238E27FC236}">
                    <a16:creationId xmlns:a16="http://schemas.microsoft.com/office/drawing/2014/main" id="{2ABE9838-4482-9D47-A50B-A8FDD2548D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370" name="Group 369">
              <a:extLst>
                <a:ext uri="{FF2B5EF4-FFF2-40B4-BE49-F238E27FC236}">
                  <a16:creationId xmlns:a16="http://schemas.microsoft.com/office/drawing/2014/main" id="{D2B25859-F078-3E42-ABA8-FDB6850B0EA4}"/>
                </a:ext>
              </a:extLst>
            </p:cNvPr>
            <p:cNvGrpSpPr/>
            <p:nvPr/>
          </p:nvGrpSpPr>
          <p:grpSpPr>
            <a:xfrm>
              <a:off x="464642" y="5040536"/>
              <a:ext cx="1077154" cy="1893664"/>
              <a:chOff x="899369" y="5435138"/>
              <a:chExt cx="262675" cy="461790"/>
            </a:xfrm>
          </p:grpSpPr>
          <p:pic>
            <p:nvPicPr>
              <p:cNvPr id="372" name="Graphic 371">
                <a:extLst>
                  <a:ext uri="{FF2B5EF4-FFF2-40B4-BE49-F238E27FC236}">
                    <a16:creationId xmlns:a16="http://schemas.microsoft.com/office/drawing/2014/main" id="{5F51BFDB-222A-9941-8579-4B62A45CBF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373" name="Graphic 372">
                <a:extLst>
                  <a:ext uri="{FF2B5EF4-FFF2-40B4-BE49-F238E27FC236}">
                    <a16:creationId xmlns:a16="http://schemas.microsoft.com/office/drawing/2014/main" id="{C41E90C9-77D7-C44B-97BA-4800BE3237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371" name="Graphic 370">
              <a:extLst>
                <a:ext uri="{FF2B5EF4-FFF2-40B4-BE49-F238E27FC236}">
                  <a16:creationId xmlns:a16="http://schemas.microsoft.com/office/drawing/2014/main" id="{649086B3-CF90-6B4E-82B8-345B62C0F1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376" name="Group 375">
            <a:extLst>
              <a:ext uri="{FF2B5EF4-FFF2-40B4-BE49-F238E27FC236}">
                <a16:creationId xmlns:a16="http://schemas.microsoft.com/office/drawing/2014/main" id="{CED6A76E-04F8-CE4E-A330-F021A0951FF2}"/>
              </a:ext>
            </a:extLst>
          </p:cNvPr>
          <p:cNvGrpSpPr/>
          <p:nvPr/>
        </p:nvGrpSpPr>
        <p:grpSpPr>
          <a:xfrm>
            <a:off x="7938879" y="1184402"/>
            <a:ext cx="1747519" cy="1494441"/>
            <a:chOff x="-111316" y="4439864"/>
            <a:chExt cx="3206382" cy="2742030"/>
          </a:xfrm>
        </p:grpSpPr>
        <p:pic>
          <p:nvPicPr>
            <p:cNvPr id="377" name="Graphic 376">
              <a:extLst>
                <a:ext uri="{FF2B5EF4-FFF2-40B4-BE49-F238E27FC236}">
                  <a16:creationId xmlns:a16="http://schemas.microsoft.com/office/drawing/2014/main" id="{180300F1-21BE-5645-BAB7-9B85B7EF4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7"/>
              <a:ext cx="2875463" cy="2250267"/>
            </a:xfrm>
            <a:prstGeom prst="rect">
              <a:avLst/>
            </a:prstGeom>
          </p:spPr>
        </p:pic>
        <p:grpSp>
          <p:nvGrpSpPr>
            <p:cNvPr id="378" name="Group 377">
              <a:extLst>
                <a:ext uri="{FF2B5EF4-FFF2-40B4-BE49-F238E27FC236}">
                  <a16:creationId xmlns:a16="http://schemas.microsoft.com/office/drawing/2014/main" id="{FC28D95E-004A-3C47-B26D-748384166611}"/>
                </a:ext>
              </a:extLst>
            </p:cNvPr>
            <p:cNvGrpSpPr/>
            <p:nvPr/>
          </p:nvGrpSpPr>
          <p:grpSpPr>
            <a:xfrm>
              <a:off x="1772872" y="5040536"/>
              <a:ext cx="1077154" cy="1893664"/>
              <a:chOff x="899369" y="5435138"/>
              <a:chExt cx="262675" cy="461790"/>
            </a:xfrm>
          </p:grpSpPr>
          <p:pic>
            <p:nvPicPr>
              <p:cNvPr id="383" name="Graphic 382">
                <a:extLst>
                  <a:ext uri="{FF2B5EF4-FFF2-40B4-BE49-F238E27FC236}">
                    <a16:creationId xmlns:a16="http://schemas.microsoft.com/office/drawing/2014/main" id="{B299FBD9-0BD7-864D-BAD2-75C06EF1B2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384" name="Graphic 383">
                <a:extLst>
                  <a:ext uri="{FF2B5EF4-FFF2-40B4-BE49-F238E27FC236}">
                    <a16:creationId xmlns:a16="http://schemas.microsoft.com/office/drawing/2014/main" id="{3D874AF5-A645-AC46-A651-326BE4C520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379" name="Group 378">
              <a:extLst>
                <a:ext uri="{FF2B5EF4-FFF2-40B4-BE49-F238E27FC236}">
                  <a16:creationId xmlns:a16="http://schemas.microsoft.com/office/drawing/2014/main" id="{6CF338C5-5322-3A4F-AAB5-8FFFA0F1A828}"/>
                </a:ext>
              </a:extLst>
            </p:cNvPr>
            <p:cNvGrpSpPr/>
            <p:nvPr/>
          </p:nvGrpSpPr>
          <p:grpSpPr>
            <a:xfrm>
              <a:off x="464642" y="5040536"/>
              <a:ext cx="1077154" cy="1893664"/>
              <a:chOff x="899369" y="5435138"/>
              <a:chExt cx="262675" cy="461790"/>
            </a:xfrm>
          </p:grpSpPr>
          <p:pic>
            <p:nvPicPr>
              <p:cNvPr id="381" name="Graphic 380">
                <a:extLst>
                  <a:ext uri="{FF2B5EF4-FFF2-40B4-BE49-F238E27FC236}">
                    <a16:creationId xmlns:a16="http://schemas.microsoft.com/office/drawing/2014/main" id="{5C26DDDB-D2E7-4B4A-97C0-CCB173AED8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382" name="Graphic 381">
                <a:extLst>
                  <a:ext uri="{FF2B5EF4-FFF2-40B4-BE49-F238E27FC236}">
                    <a16:creationId xmlns:a16="http://schemas.microsoft.com/office/drawing/2014/main" id="{635E74ED-4FEE-8E40-8116-C4CBC972B3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380" name="Graphic 379">
              <a:extLst>
                <a:ext uri="{FF2B5EF4-FFF2-40B4-BE49-F238E27FC236}">
                  <a16:creationId xmlns:a16="http://schemas.microsoft.com/office/drawing/2014/main" id="{A0EDE54A-4966-4E46-8645-89537034AD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385" name="Group 384">
            <a:extLst>
              <a:ext uri="{FF2B5EF4-FFF2-40B4-BE49-F238E27FC236}">
                <a16:creationId xmlns:a16="http://schemas.microsoft.com/office/drawing/2014/main" id="{A71F3BC2-BB04-BB4E-B51D-B8A024ECB4FD}"/>
              </a:ext>
            </a:extLst>
          </p:cNvPr>
          <p:cNvGrpSpPr/>
          <p:nvPr/>
        </p:nvGrpSpPr>
        <p:grpSpPr>
          <a:xfrm>
            <a:off x="9819947" y="1184402"/>
            <a:ext cx="1747519" cy="1494441"/>
            <a:chOff x="-111316" y="4439864"/>
            <a:chExt cx="3206382" cy="2742030"/>
          </a:xfrm>
        </p:grpSpPr>
        <p:pic>
          <p:nvPicPr>
            <p:cNvPr id="386" name="Graphic 385">
              <a:extLst>
                <a:ext uri="{FF2B5EF4-FFF2-40B4-BE49-F238E27FC236}">
                  <a16:creationId xmlns:a16="http://schemas.microsoft.com/office/drawing/2014/main" id="{036604E5-9ABF-0E47-8288-3AFE17CBDF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7"/>
              <a:ext cx="2875463" cy="2250267"/>
            </a:xfrm>
            <a:prstGeom prst="rect">
              <a:avLst/>
            </a:prstGeom>
          </p:spPr>
        </p:pic>
        <p:grpSp>
          <p:nvGrpSpPr>
            <p:cNvPr id="387" name="Group 386">
              <a:extLst>
                <a:ext uri="{FF2B5EF4-FFF2-40B4-BE49-F238E27FC236}">
                  <a16:creationId xmlns:a16="http://schemas.microsoft.com/office/drawing/2014/main" id="{DC1CB193-08F5-EE47-BC79-B6C6D2F6CA31}"/>
                </a:ext>
              </a:extLst>
            </p:cNvPr>
            <p:cNvGrpSpPr/>
            <p:nvPr/>
          </p:nvGrpSpPr>
          <p:grpSpPr>
            <a:xfrm>
              <a:off x="1772872" y="5040536"/>
              <a:ext cx="1077154" cy="1893664"/>
              <a:chOff x="899369" y="5435138"/>
              <a:chExt cx="262675" cy="461790"/>
            </a:xfrm>
          </p:grpSpPr>
          <p:pic>
            <p:nvPicPr>
              <p:cNvPr id="392" name="Graphic 391">
                <a:extLst>
                  <a:ext uri="{FF2B5EF4-FFF2-40B4-BE49-F238E27FC236}">
                    <a16:creationId xmlns:a16="http://schemas.microsoft.com/office/drawing/2014/main" id="{70B8DCB9-3209-B44E-8724-5F5561F97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393" name="Graphic 392">
                <a:extLst>
                  <a:ext uri="{FF2B5EF4-FFF2-40B4-BE49-F238E27FC236}">
                    <a16:creationId xmlns:a16="http://schemas.microsoft.com/office/drawing/2014/main" id="{B96B6263-C358-DE45-99DA-2D03EE0ED0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388" name="Group 387">
              <a:extLst>
                <a:ext uri="{FF2B5EF4-FFF2-40B4-BE49-F238E27FC236}">
                  <a16:creationId xmlns:a16="http://schemas.microsoft.com/office/drawing/2014/main" id="{2ACA5BCB-1B75-2740-ABCA-AAFE89BE586B}"/>
                </a:ext>
              </a:extLst>
            </p:cNvPr>
            <p:cNvGrpSpPr/>
            <p:nvPr/>
          </p:nvGrpSpPr>
          <p:grpSpPr>
            <a:xfrm>
              <a:off x="464642" y="5040536"/>
              <a:ext cx="1077154" cy="1893664"/>
              <a:chOff x="899369" y="5435138"/>
              <a:chExt cx="262675" cy="461790"/>
            </a:xfrm>
          </p:grpSpPr>
          <p:pic>
            <p:nvPicPr>
              <p:cNvPr id="390" name="Graphic 389">
                <a:extLst>
                  <a:ext uri="{FF2B5EF4-FFF2-40B4-BE49-F238E27FC236}">
                    <a16:creationId xmlns:a16="http://schemas.microsoft.com/office/drawing/2014/main" id="{CB7234FC-26E8-464E-9E6E-E5A86F769D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391" name="Graphic 390">
                <a:extLst>
                  <a:ext uri="{FF2B5EF4-FFF2-40B4-BE49-F238E27FC236}">
                    <a16:creationId xmlns:a16="http://schemas.microsoft.com/office/drawing/2014/main" id="{77815A02-9306-3A49-A8C7-C69F8F4B54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389" name="Graphic 388">
              <a:extLst>
                <a:ext uri="{FF2B5EF4-FFF2-40B4-BE49-F238E27FC236}">
                  <a16:creationId xmlns:a16="http://schemas.microsoft.com/office/drawing/2014/main" id="{B45E0A15-A561-C04D-B925-3E230000D0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394" name="Group 393">
            <a:extLst>
              <a:ext uri="{FF2B5EF4-FFF2-40B4-BE49-F238E27FC236}">
                <a16:creationId xmlns:a16="http://schemas.microsoft.com/office/drawing/2014/main" id="{46C73E47-79F6-304F-A06A-B47B6BFEF3B9}"/>
              </a:ext>
            </a:extLst>
          </p:cNvPr>
          <p:cNvGrpSpPr/>
          <p:nvPr/>
        </p:nvGrpSpPr>
        <p:grpSpPr>
          <a:xfrm>
            <a:off x="355268" y="2850059"/>
            <a:ext cx="1747519" cy="1494441"/>
            <a:chOff x="-111316" y="4439864"/>
            <a:chExt cx="3206382" cy="2742030"/>
          </a:xfrm>
        </p:grpSpPr>
        <p:pic>
          <p:nvPicPr>
            <p:cNvPr id="395" name="Graphic 394">
              <a:extLst>
                <a:ext uri="{FF2B5EF4-FFF2-40B4-BE49-F238E27FC236}">
                  <a16:creationId xmlns:a16="http://schemas.microsoft.com/office/drawing/2014/main" id="{B597C71C-95AD-5948-8317-0F582AA8C3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7"/>
              <a:ext cx="2875463" cy="2250267"/>
            </a:xfrm>
            <a:prstGeom prst="rect">
              <a:avLst/>
            </a:prstGeom>
          </p:spPr>
        </p:pic>
        <p:grpSp>
          <p:nvGrpSpPr>
            <p:cNvPr id="396" name="Group 395">
              <a:extLst>
                <a:ext uri="{FF2B5EF4-FFF2-40B4-BE49-F238E27FC236}">
                  <a16:creationId xmlns:a16="http://schemas.microsoft.com/office/drawing/2014/main" id="{A789E547-FE13-9A4D-8B75-17DEBF1A7F66}"/>
                </a:ext>
              </a:extLst>
            </p:cNvPr>
            <p:cNvGrpSpPr/>
            <p:nvPr/>
          </p:nvGrpSpPr>
          <p:grpSpPr>
            <a:xfrm>
              <a:off x="1772872" y="5040536"/>
              <a:ext cx="1077154" cy="1893664"/>
              <a:chOff x="899369" y="5435138"/>
              <a:chExt cx="262675" cy="461790"/>
            </a:xfrm>
          </p:grpSpPr>
          <p:pic>
            <p:nvPicPr>
              <p:cNvPr id="401" name="Graphic 400">
                <a:extLst>
                  <a:ext uri="{FF2B5EF4-FFF2-40B4-BE49-F238E27FC236}">
                    <a16:creationId xmlns:a16="http://schemas.microsoft.com/office/drawing/2014/main" id="{EBB452DB-6F64-B042-98D5-D53A62B9D5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402" name="Graphic 401">
                <a:extLst>
                  <a:ext uri="{FF2B5EF4-FFF2-40B4-BE49-F238E27FC236}">
                    <a16:creationId xmlns:a16="http://schemas.microsoft.com/office/drawing/2014/main" id="{2027E405-22FA-4249-A82D-7F0713E563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397" name="Group 396">
              <a:extLst>
                <a:ext uri="{FF2B5EF4-FFF2-40B4-BE49-F238E27FC236}">
                  <a16:creationId xmlns:a16="http://schemas.microsoft.com/office/drawing/2014/main" id="{C56103DA-7114-5F4F-98F3-060B6F3E296F}"/>
                </a:ext>
              </a:extLst>
            </p:cNvPr>
            <p:cNvGrpSpPr/>
            <p:nvPr/>
          </p:nvGrpSpPr>
          <p:grpSpPr>
            <a:xfrm>
              <a:off x="464642" y="5040536"/>
              <a:ext cx="1077154" cy="1893664"/>
              <a:chOff x="899369" y="5435138"/>
              <a:chExt cx="262675" cy="461790"/>
            </a:xfrm>
          </p:grpSpPr>
          <p:pic>
            <p:nvPicPr>
              <p:cNvPr id="399" name="Graphic 398">
                <a:extLst>
                  <a:ext uri="{FF2B5EF4-FFF2-40B4-BE49-F238E27FC236}">
                    <a16:creationId xmlns:a16="http://schemas.microsoft.com/office/drawing/2014/main" id="{D5335322-6FBD-F346-8F39-838622714D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400" name="Graphic 399">
                <a:extLst>
                  <a:ext uri="{FF2B5EF4-FFF2-40B4-BE49-F238E27FC236}">
                    <a16:creationId xmlns:a16="http://schemas.microsoft.com/office/drawing/2014/main" id="{242E611F-E6EA-1F46-9BF9-B6C9547324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398" name="Graphic 397">
              <a:extLst>
                <a:ext uri="{FF2B5EF4-FFF2-40B4-BE49-F238E27FC236}">
                  <a16:creationId xmlns:a16="http://schemas.microsoft.com/office/drawing/2014/main" id="{37B3AB4A-9025-934B-AD20-17379A58D8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403" name="Group 402">
            <a:extLst>
              <a:ext uri="{FF2B5EF4-FFF2-40B4-BE49-F238E27FC236}">
                <a16:creationId xmlns:a16="http://schemas.microsoft.com/office/drawing/2014/main" id="{7612FCD3-AE8E-D844-8D88-215B6ABB6007}"/>
              </a:ext>
            </a:extLst>
          </p:cNvPr>
          <p:cNvGrpSpPr/>
          <p:nvPr/>
        </p:nvGrpSpPr>
        <p:grpSpPr>
          <a:xfrm>
            <a:off x="2236336" y="2850059"/>
            <a:ext cx="1747519" cy="1494441"/>
            <a:chOff x="-111316" y="4439864"/>
            <a:chExt cx="3206382" cy="2742030"/>
          </a:xfrm>
        </p:grpSpPr>
        <p:pic>
          <p:nvPicPr>
            <p:cNvPr id="404" name="Graphic 403">
              <a:extLst>
                <a:ext uri="{FF2B5EF4-FFF2-40B4-BE49-F238E27FC236}">
                  <a16:creationId xmlns:a16="http://schemas.microsoft.com/office/drawing/2014/main" id="{7A82D3A0-00D9-2F41-B1CD-1FB9F5D722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7"/>
              <a:ext cx="2875463" cy="2250267"/>
            </a:xfrm>
            <a:prstGeom prst="rect">
              <a:avLst/>
            </a:prstGeom>
          </p:spPr>
        </p:pic>
        <p:grpSp>
          <p:nvGrpSpPr>
            <p:cNvPr id="405" name="Group 404">
              <a:extLst>
                <a:ext uri="{FF2B5EF4-FFF2-40B4-BE49-F238E27FC236}">
                  <a16:creationId xmlns:a16="http://schemas.microsoft.com/office/drawing/2014/main" id="{7C1DCAF4-3CD1-E14F-B3AF-3C0FAB6D33F2}"/>
                </a:ext>
              </a:extLst>
            </p:cNvPr>
            <p:cNvGrpSpPr/>
            <p:nvPr/>
          </p:nvGrpSpPr>
          <p:grpSpPr>
            <a:xfrm>
              <a:off x="1772872" y="5040536"/>
              <a:ext cx="1077154" cy="1893664"/>
              <a:chOff x="899369" y="5435138"/>
              <a:chExt cx="262675" cy="461790"/>
            </a:xfrm>
          </p:grpSpPr>
          <p:pic>
            <p:nvPicPr>
              <p:cNvPr id="410" name="Graphic 409">
                <a:extLst>
                  <a:ext uri="{FF2B5EF4-FFF2-40B4-BE49-F238E27FC236}">
                    <a16:creationId xmlns:a16="http://schemas.microsoft.com/office/drawing/2014/main" id="{6751814A-6964-2446-BA36-1F5A65DC90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411" name="Graphic 410">
                <a:extLst>
                  <a:ext uri="{FF2B5EF4-FFF2-40B4-BE49-F238E27FC236}">
                    <a16:creationId xmlns:a16="http://schemas.microsoft.com/office/drawing/2014/main" id="{22E4B6D1-1C4F-2C4D-8B22-BC82460323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406" name="Group 405">
              <a:extLst>
                <a:ext uri="{FF2B5EF4-FFF2-40B4-BE49-F238E27FC236}">
                  <a16:creationId xmlns:a16="http://schemas.microsoft.com/office/drawing/2014/main" id="{4C88222F-F3CC-FC4F-871B-E5C0605DBBD5}"/>
                </a:ext>
              </a:extLst>
            </p:cNvPr>
            <p:cNvGrpSpPr/>
            <p:nvPr/>
          </p:nvGrpSpPr>
          <p:grpSpPr>
            <a:xfrm>
              <a:off x="464642" y="5040536"/>
              <a:ext cx="1077154" cy="1893664"/>
              <a:chOff x="899369" y="5435138"/>
              <a:chExt cx="262675" cy="461790"/>
            </a:xfrm>
          </p:grpSpPr>
          <p:pic>
            <p:nvPicPr>
              <p:cNvPr id="408" name="Graphic 407">
                <a:extLst>
                  <a:ext uri="{FF2B5EF4-FFF2-40B4-BE49-F238E27FC236}">
                    <a16:creationId xmlns:a16="http://schemas.microsoft.com/office/drawing/2014/main" id="{E8FD6826-52F0-CB4C-8EB6-ABDDC5068B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409" name="Graphic 408">
                <a:extLst>
                  <a:ext uri="{FF2B5EF4-FFF2-40B4-BE49-F238E27FC236}">
                    <a16:creationId xmlns:a16="http://schemas.microsoft.com/office/drawing/2014/main" id="{F2487DB7-F627-BD41-AD5C-E485C4DE8B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407" name="Graphic 406">
              <a:extLst>
                <a:ext uri="{FF2B5EF4-FFF2-40B4-BE49-F238E27FC236}">
                  <a16:creationId xmlns:a16="http://schemas.microsoft.com/office/drawing/2014/main" id="{1D9EC3C2-CFC8-5C40-A821-B7877CB302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412" name="Group 411">
            <a:extLst>
              <a:ext uri="{FF2B5EF4-FFF2-40B4-BE49-F238E27FC236}">
                <a16:creationId xmlns:a16="http://schemas.microsoft.com/office/drawing/2014/main" id="{FF31B4B5-E130-9A4A-98B6-ACA157CB30FF}"/>
              </a:ext>
            </a:extLst>
          </p:cNvPr>
          <p:cNvGrpSpPr/>
          <p:nvPr/>
        </p:nvGrpSpPr>
        <p:grpSpPr>
          <a:xfrm>
            <a:off x="4117404" y="2850059"/>
            <a:ext cx="1747519" cy="1494441"/>
            <a:chOff x="-111316" y="4439864"/>
            <a:chExt cx="3206382" cy="2742030"/>
          </a:xfrm>
        </p:grpSpPr>
        <p:pic>
          <p:nvPicPr>
            <p:cNvPr id="413" name="Graphic 412">
              <a:extLst>
                <a:ext uri="{FF2B5EF4-FFF2-40B4-BE49-F238E27FC236}">
                  <a16:creationId xmlns:a16="http://schemas.microsoft.com/office/drawing/2014/main" id="{1BF1D3C1-AE5D-C147-BB9D-5FC59B2F39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7"/>
              <a:ext cx="2875463" cy="2250267"/>
            </a:xfrm>
            <a:prstGeom prst="rect">
              <a:avLst/>
            </a:prstGeom>
          </p:spPr>
        </p:pic>
        <p:grpSp>
          <p:nvGrpSpPr>
            <p:cNvPr id="414" name="Group 413">
              <a:extLst>
                <a:ext uri="{FF2B5EF4-FFF2-40B4-BE49-F238E27FC236}">
                  <a16:creationId xmlns:a16="http://schemas.microsoft.com/office/drawing/2014/main" id="{3AA2958E-1C03-0447-A0D3-100862D64EAD}"/>
                </a:ext>
              </a:extLst>
            </p:cNvPr>
            <p:cNvGrpSpPr/>
            <p:nvPr/>
          </p:nvGrpSpPr>
          <p:grpSpPr>
            <a:xfrm>
              <a:off x="1772872" y="5040536"/>
              <a:ext cx="1077154" cy="1893664"/>
              <a:chOff x="899369" y="5435138"/>
              <a:chExt cx="262675" cy="461790"/>
            </a:xfrm>
          </p:grpSpPr>
          <p:pic>
            <p:nvPicPr>
              <p:cNvPr id="419" name="Graphic 418">
                <a:extLst>
                  <a:ext uri="{FF2B5EF4-FFF2-40B4-BE49-F238E27FC236}">
                    <a16:creationId xmlns:a16="http://schemas.microsoft.com/office/drawing/2014/main" id="{9EDDC13A-0FCE-144B-BE5C-C2B722158D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420" name="Graphic 419">
                <a:extLst>
                  <a:ext uri="{FF2B5EF4-FFF2-40B4-BE49-F238E27FC236}">
                    <a16:creationId xmlns:a16="http://schemas.microsoft.com/office/drawing/2014/main" id="{0F6FAD6A-BDCA-504E-8F7B-1499FB03D0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415" name="Group 414">
              <a:extLst>
                <a:ext uri="{FF2B5EF4-FFF2-40B4-BE49-F238E27FC236}">
                  <a16:creationId xmlns:a16="http://schemas.microsoft.com/office/drawing/2014/main" id="{0A0ACBC3-4EC8-9543-821E-68DC124D0ACB}"/>
                </a:ext>
              </a:extLst>
            </p:cNvPr>
            <p:cNvGrpSpPr/>
            <p:nvPr/>
          </p:nvGrpSpPr>
          <p:grpSpPr>
            <a:xfrm>
              <a:off x="464642" y="5040536"/>
              <a:ext cx="1077154" cy="1893664"/>
              <a:chOff x="899369" y="5435138"/>
              <a:chExt cx="262675" cy="461790"/>
            </a:xfrm>
          </p:grpSpPr>
          <p:pic>
            <p:nvPicPr>
              <p:cNvPr id="417" name="Graphic 416">
                <a:extLst>
                  <a:ext uri="{FF2B5EF4-FFF2-40B4-BE49-F238E27FC236}">
                    <a16:creationId xmlns:a16="http://schemas.microsoft.com/office/drawing/2014/main" id="{61E7FF29-A5F1-2A4C-BB72-6BBDC9DEC6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418" name="Graphic 417">
                <a:extLst>
                  <a:ext uri="{FF2B5EF4-FFF2-40B4-BE49-F238E27FC236}">
                    <a16:creationId xmlns:a16="http://schemas.microsoft.com/office/drawing/2014/main" id="{21433900-B9FF-AB4F-B300-5DEACC22A9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416" name="Graphic 415">
              <a:extLst>
                <a:ext uri="{FF2B5EF4-FFF2-40B4-BE49-F238E27FC236}">
                  <a16:creationId xmlns:a16="http://schemas.microsoft.com/office/drawing/2014/main" id="{1F30C9A6-FC1C-1240-8CC6-3D70BAA58A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421" name="Group 420">
            <a:extLst>
              <a:ext uri="{FF2B5EF4-FFF2-40B4-BE49-F238E27FC236}">
                <a16:creationId xmlns:a16="http://schemas.microsoft.com/office/drawing/2014/main" id="{A4604274-1B49-6E40-B51C-D509A2CD538B}"/>
              </a:ext>
            </a:extLst>
          </p:cNvPr>
          <p:cNvGrpSpPr/>
          <p:nvPr/>
        </p:nvGrpSpPr>
        <p:grpSpPr>
          <a:xfrm>
            <a:off x="6011005" y="2850059"/>
            <a:ext cx="1747519" cy="1494441"/>
            <a:chOff x="-111316" y="4439864"/>
            <a:chExt cx="3206382" cy="2742030"/>
          </a:xfrm>
        </p:grpSpPr>
        <p:pic>
          <p:nvPicPr>
            <p:cNvPr id="422" name="Graphic 421">
              <a:extLst>
                <a:ext uri="{FF2B5EF4-FFF2-40B4-BE49-F238E27FC236}">
                  <a16:creationId xmlns:a16="http://schemas.microsoft.com/office/drawing/2014/main" id="{548B9301-5C55-A843-909D-99002D5917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7"/>
              <a:ext cx="2875463" cy="2250267"/>
            </a:xfrm>
            <a:prstGeom prst="rect">
              <a:avLst/>
            </a:prstGeom>
          </p:spPr>
        </p:pic>
        <p:grpSp>
          <p:nvGrpSpPr>
            <p:cNvPr id="423" name="Group 422">
              <a:extLst>
                <a:ext uri="{FF2B5EF4-FFF2-40B4-BE49-F238E27FC236}">
                  <a16:creationId xmlns:a16="http://schemas.microsoft.com/office/drawing/2014/main" id="{F25623A5-5550-BB46-86BC-0EEC431820BF}"/>
                </a:ext>
              </a:extLst>
            </p:cNvPr>
            <p:cNvGrpSpPr/>
            <p:nvPr/>
          </p:nvGrpSpPr>
          <p:grpSpPr>
            <a:xfrm>
              <a:off x="1772872" y="5040536"/>
              <a:ext cx="1077154" cy="1893664"/>
              <a:chOff x="899369" y="5435138"/>
              <a:chExt cx="262675" cy="461790"/>
            </a:xfrm>
          </p:grpSpPr>
          <p:pic>
            <p:nvPicPr>
              <p:cNvPr id="429" name="Graphic 428">
                <a:extLst>
                  <a:ext uri="{FF2B5EF4-FFF2-40B4-BE49-F238E27FC236}">
                    <a16:creationId xmlns:a16="http://schemas.microsoft.com/office/drawing/2014/main" id="{E370C9F8-19BD-8B48-8123-75120687F6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430" name="Graphic 429">
                <a:extLst>
                  <a:ext uri="{FF2B5EF4-FFF2-40B4-BE49-F238E27FC236}">
                    <a16:creationId xmlns:a16="http://schemas.microsoft.com/office/drawing/2014/main" id="{C28B9385-5B11-7348-8F08-63EC2C9C6C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424" name="Group 423">
              <a:extLst>
                <a:ext uri="{FF2B5EF4-FFF2-40B4-BE49-F238E27FC236}">
                  <a16:creationId xmlns:a16="http://schemas.microsoft.com/office/drawing/2014/main" id="{BA979832-E49C-FC46-B849-B349408CD80E}"/>
                </a:ext>
              </a:extLst>
            </p:cNvPr>
            <p:cNvGrpSpPr/>
            <p:nvPr/>
          </p:nvGrpSpPr>
          <p:grpSpPr>
            <a:xfrm>
              <a:off x="464642" y="5040536"/>
              <a:ext cx="1077154" cy="1893664"/>
              <a:chOff x="899369" y="5435138"/>
              <a:chExt cx="262675" cy="461790"/>
            </a:xfrm>
          </p:grpSpPr>
          <p:pic>
            <p:nvPicPr>
              <p:cNvPr id="427" name="Graphic 426">
                <a:extLst>
                  <a:ext uri="{FF2B5EF4-FFF2-40B4-BE49-F238E27FC236}">
                    <a16:creationId xmlns:a16="http://schemas.microsoft.com/office/drawing/2014/main" id="{424F4ED7-59B8-9648-B59E-2F7DA76DE6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428" name="Graphic 427">
                <a:extLst>
                  <a:ext uri="{FF2B5EF4-FFF2-40B4-BE49-F238E27FC236}">
                    <a16:creationId xmlns:a16="http://schemas.microsoft.com/office/drawing/2014/main" id="{95AEEB1F-3F6C-B748-A22A-0DFA8386E4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425" name="Graphic 424">
              <a:extLst>
                <a:ext uri="{FF2B5EF4-FFF2-40B4-BE49-F238E27FC236}">
                  <a16:creationId xmlns:a16="http://schemas.microsoft.com/office/drawing/2014/main" id="{3074D6A4-5242-BD49-96F5-933D5A36BC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431" name="Group 430">
            <a:extLst>
              <a:ext uri="{FF2B5EF4-FFF2-40B4-BE49-F238E27FC236}">
                <a16:creationId xmlns:a16="http://schemas.microsoft.com/office/drawing/2014/main" id="{5C8239B5-7AB6-0D46-9DC0-1A37F93336FD}"/>
              </a:ext>
            </a:extLst>
          </p:cNvPr>
          <p:cNvGrpSpPr/>
          <p:nvPr/>
        </p:nvGrpSpPr>
        <p:grpSpPr>
          <a:xfrm>
            <a:off x="7938879" y="2850059"/>
            <a:ext cx="1747519" cy="1494441"/>
            <a:chOff x="-111316" y="4439864"/>
            <a:chExt cx="3206382" cy="2742030"/>
          </a:xfrm>
        </p:grpSpPr>
        <p:pic>
          <p:nvPicPr>
            <p:cNvPr id="432" name="Graphic 431">
              <a:extLst>
                <a:ext uri="{FF2B5EF4-FFF2-40B4-BE49-F238E27FC236}">
                  <a16:creationId xmlns:a16="http://schemas.microsoft.com/office/drawing/2014/main" id="{6BB35F5F-4EEF-FB4A-9F87-4E9D3CE6BE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7"/>
              <a:ext cx="2875463" cy="2250267"/>
            </a:xfrm>
            <a:prstGeom prst="rect">
              <a:avLst/>
            </a:prstGeom>
          </p:spPr>
        </p:pic>
        <p:grpSp>
          <p:nvGrpSpPr>
            <p:cNvPr id="433" name="Group 432">
              <a:extLst>
                <a:ext uri="{FF2B5EF4-FFF2-40B4-BE49-F238E27FC236}">
                  <a16:creationId xmlns:a16="http://schemas.microsoft.com/office/drawing/2014/main" id="{6263C051-FBC1-5B4A-A081-4FB044961927}"/>
                </a:ext>
              </a:extLst>
            </p:cNvPr>
            <p:cNvGrpSpPr/>
            <p:nvPr/>
          </p:nvGrpSpPr>
          <p:grpSpPr>
            <a:xfrm>
              <a:off x="1772872" y="5040536"/>
              <a:ext cx="1077154" cy="1893664"/>
              <a:chOff x="899369" y="5435138"/>
              <a:chExt cx="262675" cy="461790"/>
            </a:xfrm>
          </p:grpSpPr>
          <p:pic>
            <p:nvPicPr>
              <p:cNvPr id="438" name="Graphic 437">
                <a:extLst>
                  <a:ext uri="{FF2B5EF4-FFF2-40B4-BE49-F238E27FC236}">
                    <a16:creationId xmlns:a16="http://schemas.microsoft.com/office/drawing/2014/main" id="{E7DFB958-4024-2547-BC1B-C6FD5231BB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439" name="Graphic 438">
                <a:extLst>
                  <a:ext uri="{FF2B5EF4-FFF2-40B4-BE49-F238E27FC236}">
                    <a16:creationId xmlns:a16="http://schemas.microsoft.com/office/drawing/2014/main" id="{39ED61F4-3955-EF46-A158-A0EBC23708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434" name="Group 433">
              <a:extLst>
                <a:ext uri="{FF2B5EF4-FFF2-40B4-BE49-F238E27FC236}">
                  <a16:creationId xmlns:a16="http://schemas.microsoft.com/office/drawing/2014/main" id="{6279CEEA-3BD3-2440-B9CC-2FFD479985D2}"/>
                </a:ext>
              </a:extLst>
            </p:cNvPr>
            <p:cNvGrpSpPr/>
            <p:nvPr/>
          </p:nvGrpSpPr>
          <p:grpSpPr>
            <a:xfrm>
              <a:off x="464642" y="5040536"/>
              <a:ext cx="1077154" cy="1893664"/>
              <a:chOff x="899369" y="5435138"/>
              <a:chExt cx="262675" cy="461790"/>
            </a:xfrm>
          </p:grpSpPr>
          <p:pic>
            <p:nvPicPr>
              <p:cNvPr id="436" name="Graphic 435">
                <a:extLst>
                  <a:ext uri="{FF2B5EF4-FFF2-40B4-BE49-F238E27FC236}">
                    <a16:creationId xmlns:a16="http://schemas.microsoft.com/office/drawing/2014/main" id="{B8CB6F90-09A7-5C4C-AEC2-9644A4CC11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437" name="Graphic 436">
                <a:extLst>
                  <a:ext uri="{FF2B5EF4-FFF2-40B4-BE49-F238E27FC236}">
                    <a16:creationId xmlns:a16="http://schemas.microsoft.com/office/drawing/2014/main" id="{8753719D-28AA-0444-A90D-53870FEAA0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435" name="Graphic 434">
              <a:extLst>
                <a:ext uri="{FF2B5EF4-FFF2-40B4-BE49-F238E27FC236}">
                  <a16:creationId xmlns:a16="http://schemas.microsoft.com/office/drawing/2014/main" id="{E3246568-C48E-C842-919C-AA6429F098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440" name="Group 439">
            <a:extLst>
              <a:ext uri="{FF2B5EF4-FFF2-40B4-BE49-F238E27FC236}">
                <a16:creationId xmlns:a16="http://schemas.microsoft.com/office/drawing/2014/main" id="{D9ECE86F-426D-874A-831C-8AC8E6BE42D6}"/>
              </a:ext>
            </a:extLst>
          </p:cNvPr>
          <p:cNvGrpSpPr/>
          <p:nvPr/>
        </p:nvGrpSpPr>
        <p:grpSpPr>
          <a:xfrm>
            <a:off x="9819947" y="2850059"/>
            <a:ext cx="1747519" cy="1494441"/>
            <a:chOff x="-111316" y="4439864"/>
            <a:chExt cx="3206382" cy="2742030"/>
          </a:xfrm>
        </p:grpSpPr>
        <p:pic>
          <p:nvPicPr>
            <p:cNvPr id="441" name="Graphic 440">
              <a:extLst>
                <a:ext uri="{FF2B5EF4-FFF2-40B4-BE49-F238E27FC236}">
                  <a16:creationId xmlns:a16="http://schemas.microsoft.com/office/drawing/2014/main" id="{27B6E71A-F8BA-5546-BD75-2D207F5791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7"/>
              <a:ext cx="2875463" cy="2250267"/>
            </a:xfrm>
            <a:prstGeom prst="rect">
              <a:avLst/>
            </a:prstGeom>
          </p:spPr>
        </p:pic>
        <p:grpSp>
          <p:nvGrpSpPr>
            <p:cNvPr id="442" name="Group 441">
              <a:extLst>
                <a:ext uri="{FF2B5EF4-FFF2-40B4-BE49-F238E27FC236}">
                  <a16:creationId xmlns:a16="http://schemas.microsoft.com/office/drawing/2014/main" id="{9765C4CD-8BBB-334C-86B9-3584CC1B223E}"/>
                </a:ext>
              </a:extLst>
            </p:cNvPr>
            <p:cNvGrpSpPr/>
            <p:nvPr/>
          </p:nvGrpSpPr>
          <p:grpSpPr>
            <a:xfrm>
              <a:off x="1772872" y="5040536"/>
              <a:ext cx="1077154" cy="1893664"/>
              <a:chOff x="899369" y="5435138"/>
              <a:chExt cx="262675" cy="461790"/>
            </a:xfrm>
          </p:grpSpPr>
          <p:pic>
            <p:nvPicPr>
              <p:cNvPr id="447" name="Graphic 446">
                <a:extLst>
                  <a:ext uri="{FF2B5EF4-FFF2-40B4-BE49-F238E27FC236}">
                    <a16:creationId xmlns:a16="http://schemas.microsoft.com/office/drawing/2014/main" id="{47291792-9F6B-714B-80D8-0E53D731FA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448" name="Graphic 447">
                <a:extLst>
                  <a:ext uri="{FF2B5EF4-FFF2-40B4-BE49-F238E27FC236}">
                    <a16:creationId xmlns:a16="http://schemas.microsoft.com/office/drawing/2014/main" id="{350AA9F4-16F5-6C46-A069-E321384473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443" name="Group 442">
              <a:extLst>
                <a:ext uri="{FF2B5EF4-FFF2-40B4-BE49-F238E27FC236}">
                  <a16:creationId xmlns:a16="http://schemas.microsoft.com/office/drawing/2014/main" id="{C0FAC632-6E53-D74B-BF45-B1B0E1080F5C}"/>
                </a:ext>
              </a:extLst>
            </p:cNvPr>
            <p:cNvGrpSpPr/>
            <p:nvPr/>
          </p:nvGrpSpPr>
          <p:grpSpPr>
            <a:xfrm>
              <a:off x="464642" y="5040536"/>
              <a:ext cx="1077154" cy="1893664"/>
              <a:chOff x="899369" y="5435138"/>
              <a:chExt cx="262675" cy="461790"/>
            </a:xfrm>
          </p:grpSpPr>
          <p:pic>
            <p:nvPicPr>
              <p:cNvPr id="445" name="Graphic 444">
                <a:extLst>
                  <a:ext uri="{FF2B5EF4-FFF2-40B4-BE49-F238E27FC236}">
                    <a16:creationId xmlns:a16="http://schemas.microsoft.com/office/drawing/2014/main" id="{2F8709BE-D8D4-B941-9F94-ED70269BFF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446" name="Graphic 445">
                <a:extLst>
                  <a:ext uri="{FF2B5EF4-FFF2-40B4-BE49-F238E27FC236}">
                    <a16:creationId xmlns:a16="http://schemas.microsoft.com/office/drawing/2014/main" id="{44CFCA85-A1A0-DF44-A78F-AAA6E675BE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444" name="Graphic 443">
              <a:extLst>
                <a:ext uri="{FF2B5EF4-FFF2-40B4-BE49-F238E27FC236}">
                  <a16:creationId xmlns:a16="http://schemas.microsoft.com/office/drawing/2014/main" id="{FD61A1F2-B17E-2742-AB04-2579F799E2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449" name="Group 448">
            <a:extLst>
              <a:ext uri="{FF2B5EF4-FFF2-40B4-BE49-F238E27FC236}">
                <a16:creationId xmlns:a16="http://schemas.microsoft.com/office/drawing/2014/main" id="{59FBA2FB-B367-1746-AB0B-1E4C01434EEC}"/>
              </a:ext>
            </a:extLst>
          </p:cNvPr>
          <p:cNvGrpSpPr/>
          <p:nvPr/>
        </p:nvGrpSpPr>
        <p:grpSpPr>
          <a:xfrm>
            <a:off x="355268" y="4584114"/>
            <a:ext cx="1747519" cy="1494441"/>
            <a:chOff x="-111316" y="4439864"/>
            <a:chExt cx="3206382" cy="2742030"/>
          </a:xfrm>
        </p:grpSpPr>
        <p:pic>
          <p:nvPicPr>
            <p:cNvPr id="450" name="Graphic 449">
              <a:extLst>
                <a:ext uri="{FF2B5EF4-FFF2-40B4-BE49-F238E27FC236}">
                  <a16:creationId xmlns:a16="http://schemas.microsoft.com/office/drawing/2014/main" id="{49C50D23-E4B0-1F48-9281-BE65A2A612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7"/>
              <a:ext cx="2875463" cy="2250267"/>
            </a:xfrm>
            <a:prstGeom prst="rect">
              <a:avLst/>
            </a:prstGeom>
          </p:spPr>
        </p:pic>
        <p:grpSp>
          <p:nvGrpSpPr>
            <p:cNvPr id="451" name="Group 450">
              <a:extLst>
                <a:ext uri="{FF2B5EF4-FFF2-40B4-BE49-F238E27FC236}">
                  <a16:creationId xmlns:a16="http://schemas.microsoft.com/office/drawing/2014/main" id="{A83DF5FB-5006-8545-AB6B-9CFDF3156DA3}"/>
                </a:ext>
              </a:extLst>
            </p:cNvPr>
            <p:cNvGrpSpPr/>
            <p:nvPr/>
          </p:nvGrpSpPr>
          <p:grpSpPr>
            <a:xfrm>
              <a:off x="1772872" y="5040536"/>
              <a:ext cx="1077154" cy="1893664"/>
              <a:chOff x="899369" y="5435138"/>
              <a:chExt cx="262675" cy="461790"/>
            </a:xfrm>
          </p:grpSpPr>
          <p:pic>
            <p:nvPicPr>
              <p:cNvPr id="465" name="Graphic 464">
                <a:extLst>
                  <a:ext uri="{FF2B5EF4-FFF2-40B4-BE49-F238E27FC236}">
                    <a16:creationId xmlns:a16="http://schemas.microsoft.com/office/drawing/2014/main" id="{DF2196C8-CA34-104E-A629-FA111F697E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466" name="Graphic 465">
                <a:extLst>
                  <a:ext uri="{FF2B5EF4-FFF2-40B4-BE49-F238E27FC236}">
                    <a16:creationId xmlns:a16="http://schemas.microsoft.com/office/drawing/2014/main" id="{547E6865-3025-0F4D-83AD-23A27194E6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461" name="Group 460">
              <a:extLst>
                <a:ext uri="{FF2B5EF4-FFF2-40B4-BE49-F238E27FC236}">
                  <a16:creationId xmlns:a16="http://schemas.microsoft.com/office/drawing/2014/main" id="{B23D290F-8ACC-4847-950A-1F34E4EE5265}"/>
                </a:ext>
              </a:extLst>
            </p:cNvPr>
            <p:cNvGrpSpPr/>
            <p:nvPr/>
          </p:nvGrpSpPr>
          <p:grpSpPr>
            <a:xfrm>
              <a:off x="464642" y="5040536"/>
              <a:ext cx="1077154" cy="1893664"/>
              <a:chOff x="899369" y="5435138"/>
              <a:chExt cx="262675" cy="461790"/>
            </a:xfrm>
          </p:grpSpPr>
          <p:pic>
            <p:nvPicPr>
              <p:cNvPr id="463" name="Graphic 462">
                <a:extLst>
                  <a:ext uri="{FF2B5EF4-FFF2-40B4-BE49-F238E27FC236}">
                    <a16:creationId xmlns:a16="http://schemas.microsoft.com/office/drawing/2014/main" id="{82BDFC5B-A0A5-834B-93FE-EDA6F7846A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464" name="Graphic 463">
                <a:extLst>
                  <a:ext uri="{FF2B5EF4-FFF2-40B4-BE49-F238E27FC236}">
                    <a16:creationId xmlns:a16="http://schemas.microsoft.com/office/drawing/2014/main" id="{6BC2485B-C520-534E-8564-6C925EE437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462" name="Graphic 461">
              <a:extLst>
                <a:ext uri="{FF2B5EF4-FFF2-40B4-BE49-F238E27FC236}">
                  <a16:creationId xmlns:a16="http://schemas.microsoft.com/office/drawing/2014/main" id="{BCB5210A-7B12-CE49-A49C-2BC7B46688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467" name="Group 466">
            <a:extLst>
              <a:ext uri="{FF2B5EF4-FFF2-40B4-BE49-F238E27FC236}">
                <a16:creationId xmlns:a16="http://schemas.microsoft.com/office/drawing/2014/main" id="{AB5DA39D-B9F5-594E-9FCD-C721E729598B}"/>
              </a:ext>
            </a:extLst>
          </p:cNvPr>
          <p:cNvGrpSpPr/>
          <p:nvPr/>
        </p:nvGrpSpPr>
        <p:grpSpPr>
          <a:xfrm>
            <a:off x="2236336" y="4584114"/>
            <a:ext cx="1747519" cy="1494441"/>
            <a:chOff x="-111316" y="4439864"/>
            <a:chExt cx="3206382" cy="2742030"/>
          </a:xfrm>
        </p:grpSpPr>
        <p:pic>
          <p:nvPicPr>
            <p:cNvPr id="468" name="Graphic 467">
              <a:extLst>
                <a:ext uri="{FF2B5EF4-FFF2-40B4-BE49-F238E27FC236}">
                  <a16:creationId xmlns:a16="http://schemas.microsoft.com/office/drawing/2014/main" id="{268DB8CF-5F27-2E4B-9DDC-EF0883DBBF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7"/>
              <a:ext cx="2875463" cy="2250267"/>
            </a:xfrm>
            <a:prstGeom prst="rect">
              <a:avLst/>
            </a:prstGeom>
          </p:spPr>
        </p:pic>
        <p:grpSp>
          <p:nvGrpSpPr>
            <p:cNvPr id="469" name="Group 468">
              <a:extLst>
                <a:ext uri="{FF2B5EF4-FFF2-40B4-BE49-F238E27FC236}">
                  <a16:creationId xmlns:a16="http://schemas.microsoft.com/office/drawing/2014/main" id="{6FAD81CB-EAFC-1C48-88F4-B86950849C7A}"/>
                </a:ext>
              </a:extLst>
            </p:cNvPr>
            <p:cNvGrpSpPr/>
            <p:nvPr/>
          </p:nvGrpSpPr>
          <p:grpSpPr>
            <a:xfrm>
              <a:off x="1772872" y="5040536"/>
              <a:ext cx="1077154" cy="1893664"/>
              <a:chOff x="899369" y="5435138"/>
              <a:chExt cx="262675" cy="461790"/>
            </a:xfrm>
          </p:grpSpPr>
          <p:pic>
            <p:nvPicPr>
              <p:cNvPr id="654" name="Graphic 653">
                <a:extLst>
                  <a:ext uri="{FF2B5EF4-FFF2-40B4-BE49-F238E27FC236}">
                    <a16:creationId xmlns:a16="http://schemas.microsoft.com/office/drawing/2014/main" id="{50BF1AD7-07AE-AE45-8506-B57CC45DB2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655" name="Graphic 654">
                <a:extLst>
                  <a:ext uri="{FF2B5EF4-FFF2-40B4-BE49-F238E27FC236}">
                    <a16:creationId xmlns:a16="http://schemas.microsoft.com/office/drawing/2014/main" id="{16A7D30A-7568-0E4B-9F10-7A72EA01D1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650" name="Group 649">
              <a:extLst>
                <a:ext uri="{FF2B5EF4-FFF2-40B4-BE49-F238E27FC236}">
                  <a16:creationId xmlns:a16="http://schemas.microsoft.com/office/drawing/2014/main" id="{0686AD56-15F4-914D-A566-EA63C4AEEADF}"/>
                </a:ext>
              </a:extLst>
            </p:cNvPr>
            <p:cNvGrpSpPr/>
            <p:nvPr/>
          </p:nvGrpSpPr>
          <p:grpSpPr>
            <a:xfrm>
              <a:off x="464642" y="5040536"/>
              <a:ext cx="1077154" cy="1893664"/>
              <a:chOff x="899369" y="5435138"/>
              <a:chExt cx="262675" cy="461790"/>
            </a:xfrm>
          </p:grpSpPr>
          <p:pic>
            <p:nvPicPr>
              <p:cNvPr id="652" name="Graphic 651">
                <a:extLst>
                  <a:ext uri="{FF2B5EF4-FFF2-40B4-BE49-F238E27FC236}">
                    <a16:creationId xmlns:a16="http://schemas.microsoft.com/office/drawing/2014/main" id="{41CD678E-ACFD-654B-929F-A34C171543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653" name="Graphic 652">
                <a:extLst>
                  <a:ext uri="{FF2B5EF4-FFF2-40B4-BE49-F238E27FC236}">
                    <a16:creationId xmlns:a16="http://schemas.microsoft.com/office/drawing/2014/main" id="{559C3764-F0A7-8344-8EDC-3493A742EF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651" name="Graphic 650">
              <a:extLst>
                <a:ext uri="{FF2B5EF4-FFF2-40B4-BE49-F238E27FC236}">
                  <a16:creationId xmlns:a16="http://schemas.microsoft.com/office/drawing/2014/main" id="{7CA687E8-AB98-E74D-94F4-6858C1DBBA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656" name="Group 655">
            <a:extLst>
              <a:ext uri="{FF2B5EF4-FFF2-40B4-BE49-F238E27FC236}">
                <a16:creationId xmlns:a16="http://schemas.microsoft.com/office/drawing/2014/main" id="{B700029B-0514-0441-9A9F-75D3A4E4118A}"/>
              </a:ext>
            </a:extLst>
          </p:cNvPr>
          <p:cNvGrpSpPr/>
          <p:nvPr/>
        </p:nvGrpSpPr>
        <p:grpSpPr>
          <a:xfrm>
            <a:off x="4117404" y="4584114"/>
            <a:ext cx="1747519" cy="1494441"/>
            <a:chOff x="-111316" y="4439864"/>
            <a:chExt cx="3206382" cy="2742030"/>
          </a:xfrm>
        </p:grpSpPr>
        <p:pic>
          <p:nvPicPr>
            <p:cNvPr id="657" name="Graphic 656">
              <a:extLst>
                <a:ext uri="{FF2B5EF4-FFF2-40B4-BE49-F238E27FC236}">
                  <a16:creationId xmlns:a16="http://schemas.microsoft.com/office/drawing/2014/main" id="{0AAF8D90-F565-1643-B639-6B49885D34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7"/>
              <a:ext cx="2875463" cy="2250267"/>
            </a:xfrm>
            <a:prstGeom prst="rect">
              <a:avLst/>
            </a:prstGeom>
          </p:spPr>
        </p:pic>
        <p:grpSp>
          <p:nvGrpSpPr>
            <p:cNvPr id="658" name="Group 657">
              <a:extLst>
                <a:ext uri="{FF2B5EF4-FFF2-40B4-BE49-F238E27FC236}">
                  <a16:creationId xmlns:a16="http://schemas.microsoft.com/office/drawing/2014/main" id="{673C6AA3-B32F-A04D-97D8-BAFBEF8EBAB9}"/>
                </a:ext>
              </a:extLst>
            </p:cNvPr>
            <p:cNvGrpSpPr/>
            <p:nvPr/>
          </p:nvGrpSpPr>
          <p:grpSpPr>
            <a:xfrm>
              <a:off x="1772872" y="5040536"/>
              <a:ext cx="1077154" cy="1893664"/>
              <a:chOff x="899369" y="5435138"/>
              <a:chExt cx="262675" cy="461790"/>
            </a:xfrm>
          </p:grpSpPr>
          <p:pic>
            <p:nvPicPr>
              <p:cNvPr id="663" name="Graphic 662">
                <a:extLst>
                  <a:ext uri="{FF2B5EF4-FFF2-40B4-BE49-F238E27FC236}">
                    <a16:creationId xmlns:a16="http://schemas.microsoft.com/office/drawing/2014/main" id="{A91AC59E-FE09-C849-8957-0BF0701039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664" name="Graphic 663">
                <a:extLst>
                  <a:ext uri="{FF2B5EF4-FFF2-40B4-BE49-F238E27FC236}">
                    <a16:creationId xmlns:a16="http://schemas.microsoft.com/office/drawing/2014/main" id="{3AF626EC-2CD1-B248-B897-21FD6F5AEE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659" name="Group 658">
              <a:extLst>
                <a:ext uri="{FF2B5EF4-FFF2-40B4-BE49-F238E27FC236}">
                  <a16:creationId xmlns:a16="http://schemas.microsoft.com/office/drawing/2014/main" id="{9BA5970C-85EA-2A4C-BF65-83A684F2A769}"/>
                </a:ext>
              </a:extLst>
            </p:cNvPr>
            <p:cNvGrpSpPr/>
            <p:nvPr/>
          </p:nvGrpSpPr>
          <p:grpSpPr>
            <a:xfrm>
              <a:off x="464642" y="5040536"/>
              <a:ext cx="1077154" cy="1893664"/>
              <a:chOff x="899369" y="5435138"/>
              <a:chExt cx="262675" cy="461790"/>
            </a:xfrm>
          </p:grpSpPr>
          <p:pic>
            <p:nvPicPr>
              <p:cNvPr id="661" name="Graphic 660">
                <a:extLst>
                  <a:ext uri="{FF2B5EF4-FFF2-40B4-BE49-F238E27FC236}">
                    <a16:creationId xmlns:a16="http://schemas.microsoft.com/office/drawing/2014/main" id="{0DF4EB60-C342-4645-8563-61F506EA17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662" name="Graphic 661">
                <a:extLst>
                  <a:ext uri="{FF2B5EF4-FFF2-40B4-BE49-F238E27FC236}">
                    <a16:creationId xmlns:a16="http://schemas.microsoft.com/office/drawing/2014/main" id="{26D1F309-ACA3-8E4F-8DFD-25E985D1AA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660" name="Graphic 659">
              <a:extLst>
                <a:ext uri="{FF2B5EF4-FFF2-40B4-BE49-F238E27FC236}">
                  <a16:creationId xmlns:a16="http://schemas.microsoft.com/office/drawing/2014/main" id="{995AE1A9-2CB7-0D48-AFD3-68B68E3A6E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665" name="Group 664">
            <a:extLst>
              <a:ext uri="{FF2B5EF4-FFF2-40B4-BE49-F238E27FC236}">
                <a16:creationId xmlns:a16="http://schemas.microsoft.com/office/drawing/2014/main" id="{2850FBC2-EE6A-BD4B-A525-B299F1338CD5}"/>
              </a:ext>
            </a:extLst>
          </p:cNvPr>
          <p:cNvGrpSpPr/>
          <p:nvPr/>
        </p:nvGrpSpPr>
        <p:grpSpPr>
          <a:xfrm>
            <a:off x="6011005" y="4584114"/>
            <a:ext cx="1747519" cy="1494441"/>
            <a:chOff x="-111316" y="4439864"/>
            <a:chExt cx="3206382" cy="2742030"/>
          </a:xfrm>
        </p:grpSpPr>
        <p:pic>
          <p:nvPicPr>
            <p:cNvPr id="666" name="Graphic 665">
              <a:extLst>
                <a:ext uri="{FF2B5EF4-FFF2-40B4-BE49-F238E27FC236}">
                  <a16:creationId xmlns:a16="http://schemas.microsoft.com/office/drawing/2014/main" id="{E3B21569-C93A-B549-BC3A-B7D108E9AC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7"/>
              <a:ext cx="2875463" cy="2250267"/>
            </a:xfrm>
            <a:prstGeom prst="rect">
              <a:avLst/>
            </a:prstGeom>
          </p:spPr>
        </p:pic>
        <p:grpSp>
          <p:nvGrpSpPr>
            <p:cNvPr id="667" name="Group 666">
              <a:extLst>
                <a:ext uri="{FF2B5EF4-FFF2-40B4-BE49-F238E27FC236}">
                  <a16:creationId xmlns:a16="http://schemas.microsoft.com/office/drawing/2014/main" id="{621A0A3E-A18F-9C47-9BF4-1FCD6B465DC5}"/>
                </a:ext>
              </a:extLst>
            </p:cNvPr>
            <p:cNvGrpSpPr/>
            <p:nvPr/>
          </p:nvGrpSpPr>
          <p:grpSpPr>
            <a:xfrm>
              <a:off x="1772872" y="5040536"/>
              <a:ext cx="1077154" cy="1893664"/>
              <a:chOff x="899369" y="5435138"/>
              <a:chExt cx="262675" cy="461790"/>
            </a:xfrm>
          </p:grpSpPr>
          <p:pic>
            <p:nvPicPr>
              <p:cNvPr id="672" name="Graphic 671">
                <a:extLst>
                  <a:ext uri="{FF2B5EF4-FFF2-40B4-BE49-F238E27FC236}">
                    <a16:creationId xmlns:a16="http://schemas.microsoft.com/office/drawing/2014/main" id="{C050908B-3BF7-0643-9CEB-B55E051621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673" name="Graphic 672">
                <a:extLst>
                  <a:ext uri="{FF2B5EF4-FFF2-40B4-BE49-F238E27FC236}">
                    <a16:creationId xmlns:a16="http://schemas.microsoft.com/office/drawing/2014/main" id="{BD736D3F-B54F-874E-BDD9-99279A4CA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668" name="Group 667">
              <a:extLst>
                <a:ext uri="{FF2B5EF4-FFF2-40B4-BE49-F238E27FC236}">
                  <a16:creationId xmlns:a16="http://schemas.microsoft.com/office/drawing/2014/main" id="{B17CF152-0C46-7546-96C6-BFEC5630E02C}"/>
                </a:ext>
              </a:extLst>
            </p:cNvPr>
            <p:cNvGrpSpPr/>
            <p:nvPr/>
          </p:nvGrpSpPr>
          <p:grpSpPr>
            <a:xfrm>
              <a:off x="464642" y="5040536"/>
              <a:ext cx="1077154" cy="1893664"/>
              <a:chOff x="899369" y="5435138"/>
              <a:chExt cx="262675" cy="461790"/>
            </a:xfrm>
          </p:grpSpPr>
          <p:pic>
            <p:nvPicPr>
              <p:cNvPr id="670" name="Graphic 669">
                <a:extLst>
                  <a:ext uri="{FF2B5EF4-FFF2-40B4-BE49-F238E27FC236}">
                    <a16:creationId xmlns:a16="http://schemas.microsoft.com/office/drawing/2014/main" id="{F6277BE9-1E5F-664C-9D71-699B69447B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671" name="Graphic 670">
                <a:extLst>
                  <a:ext uri="{FF2B5EF4-FFF2-40B4-BE49-F238E27FC236}">
                    <a16:creationId xmlns:a16="http://schemas.microsoft.com/office/drawing/2014/main" id="{BBEEF871-EB4E-8D41-BEB3-913BEDD524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669" name="Graphic 668">
              <a:extLst>
                <a:ext uri="{FF2B5EF4-FFF2-40B4-BE49-F238E27FC236}">
                  <a16:creationId xmlns:a16="http://schemas.microsoft.com/office/drawing/2014/main" id="{E575E4C8-3659-ED46-97BA-6535AE968F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674" name="Group 673">
            <a:extLst>
              <a:ext uri="{FF2B5EF4-FFF2-40B4-BE49-F238E27FC236}">
                <a16:creationId xmlns:a16="http://schemas.microsoft.com/office/drawing/2014/main" id="{200F607F-4663-6F44-8F57-AA010A9F0709}"/>
              </a:ext>
            </a:extLst>
          </p:cNvPr>
          <p:cNvGrpSpPr/>
          <p:nvPr/>
        </p:nvGrpSpPr>
        <p:grpSpPr>
          <a:xfrm>
            <a:off x="7938879" y="4584114"/>
            <a:ext cx="1747519" cy="1494441"/>
            <a:chOff x="-111316" y="4439864"/>
            <a:chExt cx="3206382" cy="2742030"/>
          </a:xfrm>
        </p:grpSpPr>
        <p:pic>
          <p:nvPicPr>
            <p:cNvPr id="675" name="Graphic 674">
              <a:extLst>
                <a:ext uri="{FF2B5EF4-FFF2-40B4-BE49-F238E27FC236}">
                  <a16:creationId xmlns:a16="http://schemas.microsoft.com/office/drawing/2014/main" id="{1820B3FE-3A61-3847-AE19-03D514E723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7"/>
              <a:ext cx="2875463" cy="2250267"/>
            </a:xfrm>
            <a:prstGeom prst="rect">
              <a:avLst/>
            </a:prstGeom>
          </p:spPr>
        </p:pic>
        <p:grpSp>
          <p:nvGrpSpPr>
            <p:cNvPr id="676" name="Group 675">
              <a:extLst>
                <a:ext uri="{FF2B5EF4-FFF2-40B4-BE49-F238E27FC236}">
                  <a16:creationId xmlns:a16="http://schemas.microsoft.com/office/drawing/2014/main" id="{865A4FC8-940A-DE40-AB95-6629521696F9}"/>
                </a:ext>
              </a:extLst>
            </p:cNvPr>
            <p:cNvGrpSpPr/>
            <p:nvPr/>
          </p:nvGrpSpPr>
          <p:grpSpPr>
            <a:xfrm>
              <a:off x="1772872" y="5040536"/>
              <a:ext cx="1077154" cy="1893664"/>
              <a:chOff x="899369" y="5435138"/>
              <a:chExt cx="262675" cy="461790"/>
            </a:xfrm>
          </p:grpSpPr>
          <p:pic>
            <p:nvPicPr>
              <p:cNvPr id="681" name="Graphic 680">
                <a:extLst>
                  <a:ext uri="{FF2B5EF4-FFF2-40B4-BE49-F238E27FC236}">
                    <a16:creationId xmlns:a16="http://schemas.microsoft.com/office/drawing/2014/main" id="{2B0254F9-8B38-A947-8D40-EA59BA9071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682" name="Graphic 681">
                <a:extLst>
                  <a:ext uri="{FF2B5EF4-FFF2-40B4-BE49-F238E27FC236}">
                    <a16:creationId xmlns:a16="http://schemas.microsoft.com/office/drawing/2014/main" id="{CBBCE085-A7E7-2B40-8CFB-8D295139E3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677" name="Group 676">
              <a:extLst>
                <a:ext uri="{FF2B5EF4-FFF2-40B4-BE49-F238E27FC236}">
                  <a16:creationId xmlns:a16="http://schemas.microsoft.com/office/drawing/2014/main" id="{D737FE82-03BD-3F42-B422-2B2031CB777F}"/>
                </a:ext>
              </a:extLst>
            </p:cNvPr>
            <p:cNvGrpSpPr/>
            <p:nvPr/>
          </p:nvGrpSpPr>
          <p:grpSpPr>
            <a:xfrm>
              <a:off x="464642" y="5040536"/>
              <a:ext cx="1077154" cy="1893664"/>
              <a:chOff x="899369" y="5435138"/>
              <a:chExt cx="262675" cy="461790"/>
            </a:xfrm>
          </p:grpSpPr>
          <p:pic>
            <p:nvPicPr>
              <p:cNvPr id="679" name="Graphic 678">
                <a:extLst>
                  <a:ext uri="{FF2B5EF4-FFF2-40B4-BE49-F238E27FC236}">
                    <a16:creationId xmlns:a16="http://schemas.microsoft.com/office/drawing/2014/main" id="{892679D2-3FAE-CB4A-B976-207433BEEF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680" name="Graphic 679">
                <a:extLst>
                  <a:ext uri="{FF2B5EF4-FFF2-40B4-BE49-F238E27FC236}">
                    <a16:creationId xmlns:a16="http://schemas.microsoft.com/office/drawing/2014/main" id="{C3C5F25C-47F7-B74A-9C8A-F9D4803F7A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678" name="Graphic 677">
              <a:extLst>
                <a:ext uri="{FF2B5EF4-FFF2-40B4-BE49-F238E27FC236}">
                  <a16:creationId xmlns:a16="http://schemas.microsoft.com/office/drawing/2014/main" id="{F9B21011-7CD4-0246-922E-1EA37AA56C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grpSp>
        <p:nvGrpSpPr>
          <p:cNvPr id="683" name="Group 682">
            <a:extLst>
              <a:ext uri="{FF2B5EF4-FFF2-40B4-BE49-F238E27FC236}">
                <a16:creationId xmlns:a16="http://schemas.microsoft.com/office/drawing/2014/main" id="{1E74B1CE-8310-494E-8D3E-FE1E389D8F95}"/>
              </a:ext>
            </a:extLst>
          </p:cNvPr>
          <p:cNvGrpSpPr/>
          <p:nvPr/>
        </p:nvGrpSpPr>
        <p:grpSpPr>
          <a:xfrm>
            <a:off x="9819947" y="4584114"/>
            <a:ext cx="1747519" cy="1494441"/>
            <a:chOff x="-111316" y="4439864"/>
            <a:chExt cx="3206382" cy="2742030"/>
          </a:xfrm>
        </p:grpSpPr>
        <p:pic>
          <p:nvPicPr>
            <p:cNvPr id="684" name="Graphic 683">
              <a:extLst>
                <a:ext uri="{FF2B5EF4-FFF2-40B4-BE49-F238E27FC236}">
                  <a16:creationId xmlns:a16="http://schemas.microsoft.com/office/drawing/2014/main" id="{9D63F049-64AD-F643-85A5-EACF6B6250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603" y="4931627"/>
              <a:ext cx="2875463" cy="2250267"/>
            </a:xfrm>
            <a:prstGeom prst="rect">
              <a:avLst/>
            </a:prstGeom>
          </p:spPr>
        </p:pic>
        <p:grpSp>
          <p:nvGrpSpPr>
            <p:cNvPr id="685" name="Group 684">
              <a:extLst>
                <a:ext uri="{FF2B5EF4-FFF2-40B4-BE49-F238E27FC236}">
                  <a16:creationId xmlns:a16="http://schemas.microsoft.com/office/drawing/2014/main" id="{0F0FC5C8-B1F7-4C49-9CF0-C8F0B98CF376}"/>
                </a:ext>
              </a:extLst>
            </p:cNvPr>
            <p:cNvGrpSpPr/>
            <p:nvPr/>
          </p:nvGrpSpPr>
          <p:grpSpPr>
            <a:xfrm>
              <a:off x="1772872" y="5040536"/>
              <a:ext cx="1077154" cy="1893664"/>
              <a:chOff x="899369" y="5435138"/>
              <a:chExt cx="262675" cy="461790"/>
            </a:xfrm>
          </p:grpSpPr>
          <p:pic>
            <p:nvPicPr>
              <p:cNvPr id="690" name="Graphic 689">
                <a:extLst>
                  <a:ext uri="{FF2B5EF4-FFF2-40B4-BE49-F238E27FC236}">
                    <a16:creationId xmlns:a16="http://schemas.microsoft.com/office/drawing/2014/main" id="{AA532FB7-FB7E-FD4F-A196-AD3358269E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691" name="Graphic 690">
                <a:extLst>
                  <a:ext uri="{FF2B5EF4-FFF2-40B4-BE49-F238E27FC236}">
                    <a16:creationId xmlns:a16="http://schemas.microsoft.com/office/drawing/2014/main" id="{F82AEF11-B2BB-DD4D-9948-26D2213B0E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grpSp>
          <p:nvGrpSpPr>
            <p:cNvPr id="686" name="Group 685">
              <a:extLst>
                <a:ext uri="{FF2B5EF4-FFF2-40B4-BE49-F238E27FC236}">
                  <a16:creationId xmlns:a16="http://schemas.microsoft.com/office/drawing/2014/main" id="{56B5B9FD-4E14-0D4F-8343-25B061B72DF6}"/>
                </a:ext>
              </a:extLst>
            </p:cNvPr>
            <p:cNvGrpSpPr/>
            <p:nvPr/>
          </p:nvGrpSpPr>
          <p:grpSpPr>
            <a:xfrm>
              <a:off x="464642" y="5040536"/>
              <a:ext cx="1077154" cy="1893664"/>
              <a:chOff x="899369" y="5435138"/>
              <a:chExt cx="262675" cy="461790"/>
            </a:xfrm>
          </p:grpSpPr>
          <p:pic>
            <p:nvPicPr>
              <p:cNvPr id="688" name="Graphic 687">
                <a:extLst>
                  <a:ext uri="{FF2B5EF4-FFF2-40B4-BE49-F238E27FC236}">
                    <a16:creationId xmlns:a16="http://schemas.microsoft.com/office/drawing/2014/main" id="{43CF77B9-2E79-F54D-B9BB-85B448E508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69" y="5435138"/>
                <a:ext cx="262674" cy="262674"/>
              </a:xfrm>
              <a:prstGeom prst="rect">
                <a:avLst/>
              </a:prstGeom>
            </p:spPr>
          </p:pic>
          <p:pic>
            <p:nvPicPr>
              <p:cNvPr id="689" name="Graphic 688">
                <a:extLst>
                  <a:ext uri="{FF2B5EF4-FFF2-40B4-BE49-F238E27FC236}">
                    <a16:creationId xmlns:a16="http://schemas.microsoft.com/office/drawing/2014/main" id="{248E60E1-A6FE-8E42-A9EB-B1B2A0E131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370" y="5634254"/>
                <a:ext cx="262674" cy="262674"/>
              </a:xfrm>
              <a:prstGeom prst="rect">
                <a:avLst/>
              </a:prstGeom>
            </p:spPr>
          </p:pic>
        </p:grpSp>
        <p:pic>
          <p:nvPicPr>
            <p:cNvPr id="687" name="Graphic 686">
              <a:extLst>
                <a:ext uri="{FF2B5EF4-FFF2-40B4-BE49-F238E27FC236}">
                  <a16:creationId xmlns:a16="http://schemas.microsoft.com/office/drawing/2014/main" id="{B0365FBC-6196-7147-AB2E-1CD6CB7E16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16" y="4439864"/>
              <a:ext cx="1155153" cy="1155152"/>
            </a:xfrm>
            <a:prstGeom prst="rect">
              <a:avLst/>
            </a:prstGeom>
          </p:spPr>
        </p:pic>
      </p:grpSp>
    </p:spTree>
    <p:extLst>
      <p:ext uri="{BB962C8B-B14F-4D97-AF65-F5344CB8AC3E}">
        <p14:creationId xmlns:p14="http://schemas.microsoft.com/office/powerpoint/2010/main" val="2987871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container services landscape</a:t>
            </a:r>
          </a:p>
        </p:txBody>
      </p:sp>
      <p:sp>
        <p:nvSpPr>
          <p:cNvPr id="5" name="TextBox 4"/>
          <p:cNvSpPr txBox="1"/>
          <p:nvPr/>
        </p:nvSpPr>
        <p:spPr>
          <a:xfrm>
            <a:off x="574039" y="1682874"/>
            <a:ext cx="2957975" cy="1200329"/>
          </a:xfrm>
          <a:prstGeom prst="rect">
            <a:avLst/>
          </a:prstGeom>
          <a:noFill/>
        </p:spPr>
        <p:txBody>
          <a:bodyPr wrap="square" rtlCol="0">
            <a:spAutoFit/>
          </a:bodyPr>
          <a:lstStyle/>
          <a:p>
            <a:pPr algn="ctr"/>
            <a:r>
              <a:rPr lang="en-US" sz="2400" b="1" dirty="0">
                <a:latin typeface="Amazon Ember"/>
              </a:rPr>
              <a:t>Management</a:t>
            </a:r>
          </a:p>
          <a:p>
            <a:pPr algn="ctr"/>
            <a:r>
              <a:rPr lang="en-US" sz="1600" dirty="0">
                <a:latin typeface="Amazon Ember"/>
              </a:rPr>
              <a:t>Deployment, Scheduling, Scaling &amp; Management of containerized applications</a:t>
            </a:r>
          </a:p>
        </p:txBody>
      </p:sp>
      <p:sp>
        <p:nvSpPr>
          <p:cNvPr id="6" name="TextBox 5"/>
          <p:cNvSpPr txBox="1"/>
          <p:nvPr/>
        </p:nvSpPr>
        <p:spPr>
          <a:xfrm>
            <a:off x="574038" y="3511629"/>
            <a:ext cx="2957975" cy="707886"/>
          </a:xfrm>
          <a:prstGeom prst="rect">
            <a:avLst/>
          </a:prstGeom>
          <a:noFill/>
        </p:spPr>
        <p:txBody>
          <a:bodyPr wrap="square" rtlCol="0">
            <a:spAutoFit/>
          </a:bodyPr>
          <a:lstStyle/>
          <a:p>
            <a:pPr algn="ctr"/>
            <a:r>
              <a:rPr lang="en-US" sz="2400" b="1" dirty="0">
                <a:latin typeface="Amazon Ember"/>
              </a:rPr>
              <a:t>Hosting</a:t>
            </a:r>
          </a:p>
          <a:p>
            <a:pPr algn="ctr"/>
            <a:r>
              <a:rPr lang="en-US" sz="1600" dirty="0">
                <a:latin typeface="Amazon Ember"/>
              </a:rPr>
              <a:t>Where the containers run</a:t>
            </a:r>
          </a:p>
        </p:txBody>
      </p:sp>
      <p:sp>
        <p:nvSpPr>
          <p:cNvPr id="23" name="TextBox 22"/>
          <p:cNvSpPr txBox="1"/>
          <p:nvPr/>
        </p:nvSpPr>
        <p:spPr>
          <a:xfrm>
            <a:off x="5210941" y="1716147"/>
            <a:ext cx="2005911" cy="584775"/>
          </a:xfrm>
          <a:prstGeom prst="rect">
            <a:avLst/>
          </a:prstGeom>
          <a:noFill/>
        </p:spPr>
        <p:txBody>
          <a:bodyPr wrap="square" rtlCol="0">
            <a:spAutoFit/>
          </a:bodyPr>
          <a:lstStyle/>
          <a:p>
            <a:r>
              <a:rPr lang="en-US" sz="1600" b="1" dirty="0">
                <a:latin typeface="Amazon Ember"/>
              </a:rPr>
              <a:t>Amazon Elastic </a:t>
            </a:r>
          </a:p>
          <a:p>
            <a:r>
              <a:rPr lang="en-US" sz="1600" b="1" dirty="0">
                <a:latin typeface="Amazon Ember"/>
              </a:rPr>
              <a:t>Container Service </a:t>
            </a:r>
          </a:p>
        </p:txBody>
      </p:sp>
      <p:sp>
        <p:nvSpPr>
          <p:cNvPr id="24" name="TextBox 23"/>
          <p:cNvSpPr txBox="1"/>
          <p:nvPr/>
        </p:nvSpPr>
        <p:spPr>
          <a:xfrm>
            <a:off x="8923572" y="1593037"/>
            <a:ext cx="2020617" cy="830997"/>
          </a:xfrm>
          <a:prstGeom prst="rect">
            <a:avLst/>
          </a:prstGeom>
          <a:noFill/>
        </p:spPr>
        <p:txBody>
          <a:bodyPr wrap="square" rtlCol="0">
            <a:spAutoFit/>
          </a:bodyPr>
          <a:lstStyle/>
          <a:p>
            <a:r>
              <a:rPr lang="en-US" sz="1600" b="1" dirty="0">
                <a:latin typeface="Amazon Ember"/>
              </a:rPr>
              <a:t>Amazon Elastic </a:t>
            </a:r>
          </a:p>
          <a:p>
            <a:r>
              <a:rPr lang="en-US" sz="1600" b="1" dirty="0">
                <a:latin typeface="Amazon Ember"/>
              </a:rPr>
              <a:t>Container Service for Kubernetes</a:t>
            </a:r>
          </a:p>
        </p:txBody>
      </p:sp>
      <p:sp>
        <p:nvSpPr>
          <p:cNvPr id="26" name="TextBox 25"/>
          <p:cNvSpPr txBox="1"/>
          <p:nvPr/>
        </p:nvSpPr>
        <p:spPr>
          <a:xfrm>
            <a:off x="5268743" y="3696295"/>
            <a:ext cx="1519416" cy="338554"/>
          </a:xfrm>
          <a:prstGeom prst="rect">
            <a:avLst/>
          </a:prstGeom>
          <a:noFill/>
        </p:spPr>
        <p:txBody>
          <a:bodyPr wrap="square" rtlCol="0">
            <a:spAutoFit/>
          </a:bodyPr>
          <a:lstStyle/>
          <a:p>
            <a:r>
              <a:rPr lang="en-US" sz="1600" b="1" dirty="0">
                <a:latin typeface="Amazon Ember"/>
              </a:rPr>
              <a:t>Amazon EC2 </a:t>
            </a:r>
          </a:p>
        </p:txBody>
      </p:sp>
      <p:sp>
        <p:nvSpPr>
          <p:cNvPr id="27" name="TextBox 26"/>
          <p:cNvSpPr txBox="1"/>
          <p:nvPr/>
        </p:nvSpPr>
        <p:spPr>
          <a:xfrm>
            <a:off x="8923571" y="3696295"/>
            <a:ext cx="1519416" cy="338554"/>
          </a:xfrm>
          <a:prstGeom prst="rect">
            <a:avLst/>
          </a:prstGeom>
          <a:noFill/>
        </p:spPr>
        <p:txBody>
          <a:bodyPr wrap="square" rtlCol="0">
            <a:spAutoFit/>
          </a:bodyPr>
          <a:lstStyle/>
          <a:p>
            <a:r>
              <a:rPr lang="en-US" sz="1600" b="1" dirty="0">
                <a:latin typeface="Amazon Ember"/>
              </a:rPr>
              <a:t>AWS Fargate</a:t>
            </a:r>
          </a:p>
        </p:txBody>
      </p:sp>
      <p:sp>
        <p:nvSpPr>
          <p:cNvPr id="20" name="TextBox 19"/>
          <p:cNvSpPr txBox="1"/>
          <p:nvPr/>
        </p:nvSpPr>
        <p:spPr>
          <a:xfrm>
            <a:off x="574038" y="5007069"/>
            <a:ext cx="2957975" cy="707886"/>
          </a:xfrm>
          <a:prstGeom prst="rect">
            <a:avLst/>
          </a:prstGeom>
          <a:noFill/>
        </p:spPr>
        <p:txBody>
          <a:bodyPr wrap="square" rtlCol="0">
            <a:spAutoFit/>
          </a:bodyPr>
          <a:lstStyle/>
          <a:p>
            <a:pPr algn="ctr"/>
            <a:r>
              <a:rPr lang="en-US" sz="2400" b="1" dirty="0">
                <a:latin typeface="Amazon Ember"/>
              </a:rPr>
              <a:t>Image Registry</a:t>
            </a:r>
          </a:p>
          <a:p>
            <a:pPr algn="ctr"/>
            <a:r>
              <a:rPr lang="en-US" sz="1600" dirty="0">
                <a:latin typeface="Amazon Ember"/>
              </a:rPr>
              <a:t>Container Image Repository</a:t>
            </a:r>
          </a:p>
        </p:txBody>
      </p:sp>
      <p:sp>
        <p:nvSpPr>
          <p:cNvPr id="16" name="TextBox 15"/>
          <p:cNvSpPr txBox="1"/>
          <p:nvPr/>
        </p:nvSpPr>
        <p:spPr>
          <a:xfrm>
            <a:off x="5210941" y="5068625"/>
            <a:ext cx="2271057" cy="584775"/>
          </a:xfrm>
          <a:prstGeom prst="rect">
            <a:avLst/>
          </a:prstGeom>
          <a:noFill/>
        </p:spPr>
        <p:txBody>
          <a:bodyPr wrap="square" rtlCol="0">
            <a:spAutoFit/>
          </a:bodyPr>
          <a:lstStyle/>
          <a:p>
            <a:r>
              <a:rPr lang="en-US" sz="1600" b="1" dirty="0">
                <a:latin typeface="Amazon Ember"/>
              </a:rPr>
              <a:t>Amazon Elastic </a:t>
            </a:r>
          </a:p>
          <a:p>
            <a:r>
              <a:rPr lang="en-US" sz="1600" b="1" dirty="0">
                <a:latin typeface="Amazon Ember"/>
              </a:rPr>
              <a:t>Container Registry </a:t>
            </a:r>
          </a:p>
        </p:txBody>
      </p:sp>
      <p:grpSp>
        <p:nvGrpSpPr>
          <p:cNvPr id="17" name="Graphic 3">
            <a:extLst>
              <a:ext uri="{FF2B5EF4-FFF2-40B4-BE49-F238E27FC236}">
                <a16:creationId xmlns:a16="http://schemas.microsoft.com/office/drawing/2014/main" id="{AA6B6E00-ABA3-462C-B113-470204B47150}"/>
              </a:ext>
            </a:extLst>
          </p:cNvPr>
          <p:cNvGrpSpPr/>
          <p:nvPr/>
        </p:nvGrpSpPr>
        <p:grpSpPr>
          <a:xfrm>
            <a:off x="3994146" y="3372598"/>
            <a:ext cx="1016727" cy="1016727"/>
            <a:chOff x="4333875" y="2333625"/>
            <a:chExt cx="476250" cy="476250"/>
          </a:xfrm>
          <a:solidFill>
            <a:schemeClr val="accent1"/>
          </a:solidFill>
        </p:grpSpPr>
        <p:sp>
          <p:nvSpPr>
            <p:cNvPr id="18" name="Freeform: Shape 17">
              <a:extLst>
                <a:ext uri="{FF2B5EF4-FFF2-40B4-BE49-F238E27FC236}">
                  <a16:creationId xmlns:a16="http://schemas.microsoft.com/office/drawing/2014/main" id="{98C86AF7-E6BF-49A9-807E-4A697360B570}"/>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9525" cap="flat">
              <a:noFill/>
              <a:prstDash val="solid"/>
              <a:miter/>
            </a:ln>
          </p:spPr>
          <p:txBody>
            <a:bodyPr rtlCol="0" anchor="ctr"/>
            <a:lstStyle/>
            <a:p>
              <a:endParaRPr lang="en-US" sz="3264"/>
            </a:p>
          </p:txBody>
        </p:sp>
        <p:sp>
          <p:nvSpPr>
            <p:cNvPr id="19" name="Freeform: Shape 18">
              <a:extLst>
                <a:ext uri="{FF2B5EF4-FFF2-40B4-BE49-F238E27FC236}">
                  <a16:creationId xmlns:a16="http://schemas.microsoft.com/office/drawing/2014/main" id="{8D637AA2-BC4B-41FC-AB7B-10197CB7CA01}"/>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9525" cap="flat">
              <a:noFill/>
              <a:prstDash val="solid"/>
              <a:miter/>
            </a:ln>
          </p:spPr>
          <p:txBody>
            <a:bodyPr rtlCol="0" anchor="ctr"/>
            <a:lstStyle/>
            <a:p>
              <a:endParaRPr lang="en-US" sz="3264"/>
            </a:p>
          </p:txBody>
        </p:sp>
        <p:sp>
          <p:nvSpPr>
            <p:cNvPr id="21" name="Freeform: Shape 20">
              <a:extLst>
                <a:ext uri="{FF2B5EF4-FFF2-40B4-BE49-F238E27FC236}">
                  <a16:creationId xmlns:a16="http://schemas.microsoft.com/office/drawing/2014/main" id="{F32C6BBB-AEB7-49AA-9A39-E3709A9045CD}"/>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9525" cap="flat">
              <a:noFill/>
              <a:prstDash val="solid"/>
              <a:miter/>
            </a:ln>
          </p:spPr>
          <p:txBody>
            <a:bodyPr rtlCol="0" anchor="ctr"/>
            <a:lstStyle/>
            <a:p>
              <a:endParaRPr lang="en-US" sz="3264" dirty="0"/>
            </a:p>
          </p:txBody>
        </p:sp>
      </p:grpSp>
      <p:grpSp>
        <p:nvGrpSpPr>
          <p:cNvPr id="3" name="Group 4">
            <a:extLst>
              <a:ext uri="{FF2B5EF4-FFF2-40B4-BE49-F238E27FC236}">
                <a16:creationId xmlns:a16="http://schemas.microsoft.com/office/drawing/2014/main" id="{4C8FEC9D-F5C4-4DD3-9E26-006B04C2285D}"/>
              </a:ext>
            </a:extLst>
          </p:cNvPr>
          <p:cNvGrpSpPr>
            <a:grpSpLocks noChangeAspect="1"/>
          </p:cNvGrpSpPr>
          <p:nvPr/>
        </p:nvGrpSpPr>
        <p:grpSpPr bwMode="auto">
          <a:xfrm>
            <a:off x="7863838" y="1510067"/>
            <a:ext cx="869951" cy="971551"/>
            <a:chOff x="4188" y="848"/>
            <a:chExt cx="411" cy="459"/>
          </a:xfrm>
        </p:grpSpPr>
        <p:sp>
          <p:nvSpPr>
            <p:cNvPr id="7" name="Freeform 5">
              <a:extLst>
                <a:ext uri="{FF2B5EF4-FFF2-40B4-BE49-F238E27FC236}">
                  <a16:creationId xmlns:a16="http://schemas.microsoft.com/office/drawing/2014/main" id="{9ACC232D-17E3-40A0-8F14-63E093F8B5D0}"/>
                </a:ext>
              </a:extLst>
            </p:cNvPr>
            <p:cNvSpPr>
              <a:spLocks/>
            </p:cNvSpPr>
            <p:nvPr/>
          </p:nvSpPr>
          <p:spPr bwMode="auto">
            <a:xfrm>
              <a:off x="4188" y="848"/>
              <a:ext cx="393" cy="459"/>
            </a:xfrm>
            <a:custGeom>
              <a:avLst/>
              <a:gdLst>
                <a:gd name="T0" fmla="*/ 281 w 586"/>
                <a:gd name="T1" fmla="*/ 154 h 693"/>
                <a:gd name="T2" fmla="*/ 281 w 586"/>
                <a:gd name="T3" fmla="*/ 154 h 693"/>
                <a:gd name="T4" fmla="*/ 281 w 586"/>
                <a:gd name="T5" fmla="*/ 0 h 693"/>
                <a:gd name="T6" fmla="*/ 0 w 586"/>
                <a:gd name="T7" fmla="*/ 162 h 693"/>
                <a:gd name="T8" fmla="*/ 0 w 586"/>
                <a:gd name="T9" fmla="*/ 516 h 693"/>
                <a:gd name="T10" fmla="*/ 306 w 586"/>
                <a:gd name="T11" fmla="*/ 693 h 693"/>
                <a:gd name="T12" fmla="*/ 586 w 586"/>
                <a:gd name="T13" fmla="*/ 532 h 693"/>
                <a:gd name="T14" fmla="*/ 453 w 586"/>
                <a:gd name="T15" fmla="*/ 455 h 693"/>
                <a:gd name="T16" fmla="*/ 306 w 586"/>
                <a:gd name="T17" fmla="*/ 539 h 693"/>
                <a:gd name="T18" fmla="*/ 133 w 586"/>
                <a:gd name="T19" fmla="*/ 439 h 693"/>
                <a:gd name="T20" fmla="*/ 133 w 586"/>
                <a:gd name="T21" fmla="*/ 239 h 693"/>
                <a:gd name="T22" fmla="*/ 281 w 586"/>
                <a:gd name="T23" fmla="*/ 154 h 693"/>
                <a:gd name="T24" fmla="*/ 281 w 586"/>
                <a:gd name="T25" fmla="*/ 15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93">
                  <a:moveTo>
                    <a:pt x="281" y="154"/>
                  </a:moveTo>
                  <a:lnTo>
                    <a:pt x="281" y="154"/>
                  </a:lnTo>
                  <a:lnTo>
                    <a:pt x="281" y="0"/>
                  </a:lnTo>
                  <a:lnTo>
                    <a:pt x="0" y="162"/>
                  </a:lnTo>
                  <a:lnTo>
                    <a:pt x="0" y="516"/>
                  </a:lnTo>
                  <a:lnTo>
                    <a:pt x="306" y="693"/>
                  </a:lnTo>
                  <a:lnTo>
                    <a:pt x="586" y="532"/>
                  </a:lnTo>
                  <a:lnTo>
                    <a:pt x="453" y="455"/>
                  </a:lnTo>
                  <a:lnTo>
                    <a:pt x="306" y="539"/>
                  </a:lnTo>
                  <a:lnTo>
                    <a:pt x="133" y="439"/>
                  </a:lnTo>
                  <a:lnTo>
                    <a:pt x="133" y="239"/>
                  </a:lnTo>
                  <a:lnTo>
                    <a:pt x="281" y="154"/>
                  </a:lnTo>
                  <a:lnTo>
                    <a:pt x="281" y="154"/>
                  </a:lnTo>
                  <a:close/>
                </a:path>
              </a:pathLst>
            </a:custGeom>
            <a:noFill/>
            <a:ln w="26988"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 name="Freeform 6">
              <a:extLst>
                <a:ext uri="{FF2B5EF4-FFF2-40B4-BE49-F238E27FC236}">
                  <a16:creationId xmlns:a16="http://schemas.microsoft.com/office/drawing/2014/main" id="{79D007A6-A168-455F-8259-0C93C0987C0D}"/>
                </a:ext>
              </a:extLst>
            </p:cNvPr>
            <p:cNvSpPr>
              <a:spLocks/>
            </p:cNvSpPr>
            <p:nvPr/>
          </p:nvSpPr>
          <p:spPr bwMode="auto">
            <a:xfrm>
              <a:off x="4412" y="849"/>
              <a:ext cx="187" cy="320"/>
            </a:xfrm>
            <a:custGeom>
              <a:avLst/>
              <a:gdLst>
                <a:gd name="T0" fmla="*/ 0 w 279"/>
                <a:gd name="T1" fmla="*/ 154 h 484"/>
                <a:gd name="T2" fmla="*/ 0 w 279"/>
                <a:gd name="T3" fmla="*/ 154 h 484"/>
                <a:gd name="T4" fmla="*/ 0 w 279"/>
                <a:gd name="T5" fmla="*/ 0 h 484"/>
                <a:gd name="T6" fmla="*/ 279 w 279"/>
                <a:gd name="T7" fmla="*/ 161 h 484"/>
                <a:gd name="T8" fmla="*/ 279 w 279"/>
                <a:gd name="T9" fmla="*/ 484 h 484"/>
                <a:gd name="T10" fmla="*/ 146 w 279"/>
                <a:gd name="T11" fmla="*/ 408 h 484"/>
                <a:gd name="T12" fmla="*/ 146 w 279"/>
                <a:gd name="T13" fmla="*/ 238 h 484"/>
                <a:gd name="T14" fmla="*/ 0 w 279"/>
                <a:gd name="T15" fmla="*/ 154 h 484"/>
                <a:gd name="T16" fmla="*/ 0 w 279"/>
                <a:gd name="T17" fmla="*/ 15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484">
                  <a:moveTo>
                    <a:pt x="0" y="154"/>
                  </a:moveTo>
                  <a:lnTo>
                    <a:pt x="0" y="154"/>
                  </a:lnTo>
                  <a:lnTo>
                    <a:pt x="0" y="0"/>
                  </a:lnTo>
                  <a:lnTo>
                    <a:pt x="279" y="161"/>
                  </a:lnTo>
                  <a:lnTo>
                    <a:pt x="279" y="484"/>
                  </a:lnTo>
                  <a:lnTo>
                    <a:pt x="146" y="408"/>
                  </a:lnTo>
                  <a:lnTo>
                    <a:pt x="146" y="238"/>
                  </a:lnTo>
                  <a:lnTo>
                    <a:pt x="0" y="154"/>
                  </a:lnTo>
                  <a:lnTo>
                    <a:pt x="0" y="154"/>
                  </a:lnTo>
                  <a:close/>
                </a:path>
              </a:pathLst>
            </a:custGeom>
            <a:noFill/>
            <a:ln w="26988"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3" name="Freeform 7">
              <a:extLst>
                <a:ext uri="{FF2B5EF4-FFF2-40B4-BE49-F238E27FC236}">
                  <a16:creationId xmlns:a16="http://schemas.microsoft.com/office/drawing/2014/main" id="{CB184799-EF89-4126-8A32-3A5A7090FB7A}"/>
                </a:ext>
              </a:extLst>
            </p:cNvPr>
            <p:cNvSpPr>
              <a:spLocks/>
            </p:cNvSpPr>
            <p:nvPr/>
          </p:nvSpPr>
          <p:spPr bwMode="auto">
            <a:xfrm>
              <a:off x="4347" y="1008"/>
              <a:ext cx="106" cy="135"/>
            </a:xfrm>
            <a:custGeom>
              <a:avLst/>
              <a:gdLst>
                <a:gd name="T0" fmla="*/ 0 w 157"/>
                <a:gd name="T1" fmla="*/ 204 h 204"/>
                <a:gd name="T2" fmla="*/ 0 w 157"/>
                <a:gd name="T3" fmla="*/ 204 h 204"/>
                <a:gd name="T4" fmla="*/ 0 w 157"/>
                <a:gd name="T5" fmla="*/ 0 h 204"/>
                <a:gd name="T6" fmla="*/ 30 w 157"/>
                <a:gd name="T7" fmla="*/ 0 h 204"/>
                <a:gd name="T8" fmla="*/ 30 w 157"/>
                <a:gd name="T9" fmla="*/ 91 h 204"/>
                <a:gd name="T10" fmla="*/ 114 w 157"/>
                <a:gd name="T11" fmla="*/ 0 h 204"/>
                <a:gd name="T12" fmla="*/ 149 w 157"/>
                <a:gd name="T13" fmla="*/ 0 h 204"/>
                <a:gd name="T14" fmla="*/ 59 w 157"/>
                <a:gd name="T15" fmla="*/ 98 h 204"/>
                <a:gd name="T16" fmla="*/ 157 w 157"/>
                <a:gd name="T17" fmla="*/ 204 h 204"/>
                <a:gd name="T18" fmla="*/ 120 w 157"/>
                <a:gd name="T19" fmla="*/ 204 h 204"/>
                <a:gd name="T20" fmla="*/ 30 w 157"/>
                <a:gd name="T21" fmla="*/ 107 h 204"/>
                <a:gd name="T22" fmla="*/ 30 w 157"/>
                <a:gd name="T23" fmla="*/ 204 h 204"/>
                <a:gd name="T24" fmla="*/ 0 w 157"/>
                <a:gd name="T2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204">
                  <a:moveTo>
                    <a:pt x="0" y="204"/>
                  </a:moveTo>
                  <a:lnTo>
                    <a:pt x="0" y="204"/>
                  </a:lnTo>
                  <a:lnTo>
                    <a:pt x="0" y="0"/>
                  </a:lnTo>
                  <a:lnTo>
                    <a:pt x="30" y="0"/>
                  </a:lnTo>
                  <a:lnTo>
                    <a:pt x="30" y="91"/>
                  </a:lnTo>
                  <a:lnTo>
                    <a:pt x="114" y="0"/>
                  </a:lnTo>
                  <a:lnTo>
                    <a:pt x="149" y="0"/>
                  </a:lnTo>
                  <a:lnTo>
                    <a:pt x="59" y="98"/>
                  </a:lnTo>
                  <a:lnTo>
                    <a:pt x="157" y="204"/>
                  </a:lnTo>
                  <a:lnTo>
                    <a:pt x="120" y="204"/>
                  </a:lnTo>
                  <a:lnTo>
                    <a:pt x="30" y="107"/>
                  </a:lnTo>
                  <a:lnTo>
                    <a:pt x="30" y="204"/>
                  </a:lnTo>
                  <a:lnTo>
                    <a:pt x="0" y="204"/>
                  </a:lnTo>
                  <a:close/>
                </a:path>
              </a:pathLst>
            </a:custGeom>
            <a:solidFill>
              <a:schemeClr val="accent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4" name="Group 10">
            <a:extLst>
              <a:ext uri="{FF2B5EF4-FFF2-40B4-BE49-F238E27FC236}">
                <a16:creationId xmlns:a16="http://schemas.microsoft.com/office/drawing/2014/main" id="{6BEA2088-BB00-433F-B92A-405D08876CE3}"/>
              </a:ext>
            </a:extLst>
          </p:cNvPr>
          <p:cNvGrpSpPr>
            <a:grpSpLocks noChangeAspect="1"/>
          </p:cNvGrpSpPr>
          <p:nvPr/>
        </p:nvGrpSpPr>
        <p:grpSpPr bwMode="auto">
          <a:xfrm>
            <a:off x="4067534" y="4887451"/>
            <a:ext cx="869951" cy="977900"/>
            <a:chOff x="2563" y="2255"/>
            <a:chExt cx="411" cy="462"/>
          </a:xfrm>
        </p:grpSpPr>
        <p:sp>
          <p:nvSpPr>
            <p:cNvPr id="36" name="Freeform 11">
              <a:extLst>
                <a:ext uri="{FF2B5EF4-FFF2-40B4-BE49-F238E27FC236}">
                  <a16:creationId xmlns:a16="http://schemas.microsoft.com/office/drawing/2014/main" id="{59593340-05FB-4970-B708-E475CA092585}"/>
                </a:ext>
              </a:extLst>
            </p:cNvPr>
            <p:cNvSpPr>
              <a:spLocks noEditPoints="1"/>
            </p:cNvSpPr>
            <p:nvPr/>
          </p:nvSpPr>
          <p:spPr bwMode="auto">
            <a:xfrm>
              <a:off x="2782" y="2391"/>
              <a:ext cx="192" cy="324"/>
            </a:xfrm>
            <a:custGeom>
              <a:avLst/>
              <a:gdLst>
                <a:gd name="T0" fmla="*/ 286 w 293"/>
                <a:gd name="T1" fmla="*/ 0 h 497"/>
                <a:gd name="T2" fmla="*/ 286 w 293"/>
                <a:gd name="T3" fmla="*/ 0 h 497"/>
                <a:gd name="T4" fmla="*/ 282 w 293"/>
                <a:gd name="T5" fmla="*/ 1 h 497"/>
                <a:gd name="T6" fmla="*/ 154 w 293"/>
                <a:gd name="T7" fmla="*/ 75 h 497"/>
                <a:gd name="T8" fmla="*/ 147 w 293"/>
                <a:gd name="T9" fmla="*/ 82 h 497"/>
                <a:gd name="T10" fmla="*/ 147 w 293"/>
                <a:gd name="T11" fmla="*/ 246 h 497"/>
                <a:gd name="T12" fmla="*/ 147 w 293"/>
                <a:gd name="T13" fmla="*/ 253 h 497"/>
                <a:gd name="T14" fmla="*/ 4 w 293"/>
                <a:gd name="T15" fmla="*/ 336 h 497"/>
                <a:gd name="T16" fmla="*/ 0 w 293"/>
                <a:gd name="T17" fmla="*/ 342 h 497"/>
                <a:gd name="T18" fmla="*/ 0 w 293"/>
                <a:gd name="T19" fmla="*/ 489 h 497"/>
                <a:gd name="T20" fmla="*/ 8 w 293"/>
                <a:gd name="T21" fmla="*/ 497 h 497"/>
                <a:gd name="T22" fmla="*/ 12 w 293"/>
                <a:gd name="T23" fmla="*/ 496 h 497"/>
                <a:gd name="T24" fmla="*/ 290 w 293"/>
                <a:gd name="T25" fmla="*/ 336 h 497"/>
                <a:gd name="T26" fmla="*/ 293 w 293"/>
                <a:gd name="T27" fmla="*/ 329 h 497"/>
                <a:gd name="T28" fmla="*/ 293 w 293"/>
                <a:gd name="T29" fmla="*/ 8 h 497"/>
                <a:gd name="T30" fmla="*/ 286 w 293"/>
                <a:gd name="T31" fmla="*/ 0 h 497"/>
                <a:gd name="T32" fmla="*/ 267 w 293"/>
                <a:gd name="T33" fmla="*/ 41 h 497"/>
                <a:gd name="T34" fmla="*/ 267 w 293"/>
                <a:gd name="T35" fmla="*/ 41 h 497"/>
                <a:gd name="T36" fmla="*/ 267 w 293"/>
                <a:gd name="T37" fmla="*/ 318 h 497"/>
                <a:gd name="T38" fmla="*/ 27 w 293"/>
                <a:gd name="T39" fmla="*/ 457 h 497"/>
                <a:gd name="T40" fmla="*/ 27 w 293"/>
                <a:gd name="T41" fmla="*/ 353 h 497"/>
                <a:gd name="T42" fmla="*/ 160 w 293"/>
                <a:gd name="T43" fmla="*/ 276 h 497"/>
                <a:gd name="T44" fmla="*/ 173 w 293"/>
                <a:gd name="T45" fmla="*/ 257 h 497"/>
                <a:gd name="T46" fmla="*/ 173 w 293"/>
                <a:gd name="T47" fmla="*/ 246 h 497"/>
                <a:gd name="T48" fmla="*/ 173 w 293"/>
                <a:gd name="T49" fmla="*/ 95 h 497"/>
                <a:gd name="T50" fmla="*/ 267 w 293"/>
                <a:gd name="T51" fmla="*/ 41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3" h="497">
                  <a:moveTo>
                    <a:pt x="286" y="0"/>
                  </a:moveTo>
                  <a:lnTo>
                    <a:pt x="286" y="0"/>
                  </a:lnTo>
                  <a:cubicBezTo>
                    <a:pt x="284" y="0"/>
                    <a:pt x="283" y="1"/>
                    <a:pt x="282" y="1"/>
                  </a:cubicBezTo>
                  <a:lnTo>
                    <a:pt x="154" y="75"/>
                  </a:lnTo>
                  <a:cubicBezTo>
                    <a:pt x="152" y="76"/>
                    <a:pt x="147" y="79"/>
                    <a:pt x="147" y="82"/>
                  </a:cubicBezTo>
                  <a:lnTo>
                    <a:pt x="147" y="246"/>
                  </a:lnTo>
                  <a:cubicBezTo>
                    <a:pt x="147" y="252"/>
                    <a:pt x="147" y="252"/>
                    <a:pt x="147" y="253"/>
                  </a:cubicBezTo>
                  <a:lnTo>
                    <a:pt x="4" y="336"/>
                  </a:lnTo>
                  <a:cubicBezTo>
                    <a:pt x="2" y="337"/>
                    <a:pt x="0" y="340"/>
                    <a:pt x="0" y="342"/>
                  </a:cubicBezTo>
                  <a:lnTo>
                    <a:pt x="0" y="489"/>
                  </a:lnTo>
                  <a:cubicBezTo>
                    <a:pt x="0" y="494"/>
                    <a:pt x="4" y="497"/>
                    <a:pt x="8" y="497"/>
                  </a:cubicBezTo>
                  <a:cubicBezTo>
                    <a:pt x="9" y="497"/>
                    <a:pt x="11" y="497"/>
                    <a:pt x="12" y="496"/>
                  </a:cubicBezTo>
                  <a:lnTo>
                    <a:pt x="290" y="336"/>
                  </a:lnTo>
                  <a:cubicBezTo>
                    <a:pt x="292" y="334"/>
                    <a:pt x="293" y="332"/>
                    <a:pt x="293" y="329"/>
                  </a:cubicBezTo>
                  <a:lnTo>
                    <a:pt x="293" y="8"/>
                  </a:lnTo>
                  <a:cubicBezTo>
                    <a:pt x="293" y="4"/>
                    <a:pt x="290" y="0"/>
                    <a:pt x="286" y="0"/>
                  </a:cubicBezTo>
                  <a:close/>
                  <a:moveTo>
                    <a:pt x="267" y="41"/>
                  </a:moveTo>
                  <a:lnTo>
                    <a:pt x="267" y="41"/>
                  </a:lnTo>
                  <a:lnTo>
                    <a:pt x="267" y="318"/>
                  </a:lnTo>
                  <a:lnTo>
                    <a:pt x="27" y="457"/>
                  </a:lnTo>
                  <a:lnTo>
                    <a:pt x="27" y="353"/>
                  </a:lnTo>
                  <a:lnTo>
                    <a:pt x="160" y="276"/>
                  </a:lnTo>
                  <a:cubicBezTo>
                    <a:pt x="167" y="272"/>
                    <a:pt x="172" y="265"/>
                    <a:pt x="173" y="257"/>
                  </a:cubicBezTo>
                  <a:cubicBezTo>
                    <a:pt x="173" y="254"/>
                    <a:pt x="173" y="253"/>
                    <a:pt x="173" y="246"/>
                  </a:cubicBezTo>
                  <a:lnTo>
                    <a:pt x="173" y="95"/>
                  </a:lnTo>
                  <a:lnTo>
                    <a:pt x="267" y="41"/>
                  </a:lnTo>
                  <a:close/>
                </a:path>
              </a:pathLst>
            </a:custGeom>
            <a:solidFill>
              <a:schemeClr val="accent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7" name="Freeform 12">
              <a:extLst>
                <a:ext uri="{FF2B5EF4-FFF2-40B4-BE49-F238E27FC236}">
                  <a16:creationId xmlns:a16="http://schemas.microsoft.com/office/drawing/2014/main" id="{B858A02E-8F91-4034-964E-ED66DF73EF77}"/>
                </a:ext>
              </a:extLst>
            </p:cNvPr>
            <p:cNvSpPr>
              <a:spLocks/>
            </p:cNvSpPr>
            <p:nvPr/>
          </p:nvSpPr>
          <p:spPr bwMode="auto">
            <a:xfrm>
              <a:off x="2563" y="2255"/>
              <a:ext cx="394" cy="462"/>
            </a:xfrm>
            <a:custGeom>
              <a:avLst/>
              <a:gdLst>
                <a:gd name="T0" fmla="*/ 293 w 600"/>
                <a:gd name="T1" fmla="*/ 354 h 707"/>
                <a:gd name="T2" fmla="*/ 293 w 600"/>
                <a:gd name="T3" fmla="*/ 354 h 707"/>
                <a:gd name="T4" fmla="*/ 293 w 600"/>
                <a:gd name="T5" fmla="*/ 697 h 707"/>
                <a:gd name="T6" fmla="*/ 282 w 600"/>
                <a:gd name="T7" fmla="*/ 704 h 707"/>
                <a:gd name="T8" fmla="*/ 4 w 600"/>
                <a:gd name="T9" fmla="*/ 544 h 707"/>
                <a:gd name="T10" fmla="*/ 0 w 600"/>
                <a:gd name="T11" fmla="*/ 537 h 707"/>
                <a:gd name="T12" fmla="*/ 0 w 600"/>
                <a:gd name="T13" fmla="*/ 184 h 707"/>
                <a:gd name="T14" fmla="*/ 4 w 600"/>
                <a:gd name="T15" fmla="*/ 177 h 707"/>
                <a:gd name="T16" fmla="*/ 309 w 600"/>
                <a:gd name="T17" fmla="*/ 1 h 707"/>
                <a:gd name="T18" fmla="*/ 317 w 600"/>
                <a:gd name="T19" fmla="*/ 1 h 707"/>
                <a:gd name="T20" fmla="*/ 595 w 600"/>
                <a:gd name="T21" fmla="*/ 161 h 707"/>
                <a:gd name="T22" fmla="*/ 595 w 600"/>
                <a:gd name="T23" fmla="*/ 175 h 707"/>
                <a:gd name="T24" fmla="*/ 297 w 600"/>
                <a:gd name="T25" fmla="*/ 347 h 707"/>
                <a:gd name="T26" fmla="*/ 293 w 600"/>
                <a:gd name="T27" fmla="*/ 354 h 707"/>
                <a:gd name="T28" fmla="*/ 293 w 600"/>
                <a:gd name="T29" fmla="*/ 354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0" h="707">
                  <a:moveTo>
                    <a:pt x="293" y="354"/>
                  </a:moveTo>
                  <a:lnTo>
                    <a:pt x="293" y="354"/>
                  </a:lnTo>
                  <a:lnTo>
                    <a:pt x="293" y="697"/>
                  </a:lnTo>
                  <a:cubicBezTo>
                    <a:pt x="293" y="703"/>
                    <a:pt x="287" y="707"/>
                    <a:pt x="282" y="704"/>
                  </a:cubicBezTo>
                  <a:lnTo>
                    <a:pt x="4" y="544"/>
                  </a:lnTo>
                  <a:cubicBezTo>
                    <a:pt x="1" y="542"/>
                    <a:pt x="0" y="540"/>
                    <a:pt x="0" y="537"/>
                  </a:cubicBezTo>
                  <a:lnTo>
                    <a:pt x="0" y="184"/>
                  </a:lnTo>
                  <a:cubicBezTo>
                    <a:pt x="0" y="181"/>
                    <a:pt x="1" y="179"/>
                    <a:pt x="4" y="177"/>
                  </a:cubicBezTo>
                  <a:lnTo>
                    <a:pt x="309" y="1"/>
                  </a:lnTo>
                  <a:cubicBezTo>
                    <a:pt x="312" y="0"/>
                    <a:pt x="315" y="0"/>
                    <a:pt x="317" y="1"/>
                  </a:cubicBezTo>
                  <a:lnTo>
                    <a:pt x="595" y="161"/>
                  </a:lnTo>
                  <a:cubicBezTo>
                    <a:pt x="600" y="164"/>
                    <a:pt x="600" y="172"/>
                    <a:pt x="595" y="175"/>
                  </a:cubicBezTo>
                  <a:lnTo>
                    <a:pt x="297" y="347"/>
                  </a:lnTo>
                  <a:cubicBezTo>
                    <a:pt x="295" y="348"/>
                    <a:pt x="293" y="351"/>
                    <a:pt x="293" y="354"/>
                  </a:cubicBezTo>
                  <a:lnTo>
                    <a:pt x="293" y="3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38" name="Group 15">
            <a:extLst>
              <a:ext uri="{FF2B5EF4-FFF2-40B4-BE49-F238E27FC236}">
                <a16:creationId xmlns:a16="http://schemas.microsoft.com/office/drawing/2014/main" id="{507B1538-D756-456A-8985-85067DA3527A}"/>
              </a:ext>
            </a:extLst>
          </p:cNvPr>
          <p:cNvGrpSpPr>
            <a:grpSpLocks noChangeAspect="1"/>
          </p:cNvGrpSpPr>
          <p:nvPr/>
        </p:nvGrpSpPr>
        <p:grpSpPr bwMode="auto">
          <a:xfrm>
            <a:off x="4067534" y="1510067"/>
            <a:ext cx="869951" cy="971551"/>
            <a:chOff x="2104" y="682"/>
            <a:chExt cx="411" cy="459"/>
          </a:xfrm>
        </p:grpSpPr>
        <p:sp>
          <p:nvSpPr>
            <p:cNvPr id="40" name="Freeform 16">
              <a:extLst>
                <a:ext uri="{FF2B5EF4-FFF2-40B4-BE49-F238E27FC236}">
                  <a16:creationId xmlns:a16="http://schemas.microsoft.com/office/drawing/2014/main" id="{DC768078-18F0-4B26-AACA-4D8DA1D0C624}"/>
                </a:ext>
              </a:extLst>
            </p:cNvPr>
            <p:cNvSpPr>
              <a:spLocks/>
            </p:cNvSpPr>
            <p:nvPr/>
          </p:nvSpPr>
          <p:spPr bwMode="auto">
            <a:xfrm>
              <a:off x="2104" y="682"/>
              <a:ext cx="393" cy="459"/>
            </a:xfrm>
            <a:custGeom>
              <a:avLst/>
              <a:gdLst>
                <a:gd name="T0" fmla="*/ 281 w 586"/>
                <a:gd name="T1" fmla="*/ 154 h 693"/>
                <a:gd name="T2" fmla="*/ 281 w 586"/>
                <a:gd name="T3" fmla="*/ 154 h 693"/>
                <a:gd name="T4" fmla="*/ 281 w 586"/>
                <a:gd name="T5" fmla="*/ 0 h 693"/>
                <a:gd name="T6" fmla="*/ 0 w 586"/>
                <a:gd name="T7" fmla="*/ 162 h 693"/>
                <a:gd name="T8" fmla="*/ 0 w 586"/>
                <a:gd name="T9" fmla="*/ 516 h 693"/>
                <a:gd name="T10" fmla="*/ 306 w 586"/>
                <a:gd name="T11" fmla="*/ 693 h 693"/>
                <a:gd name="T12" fmla="*/ 586 w 586"/>
                <a:gd name="T13" fmla="*/ 532 h 693"/>
                <a:gd name="T14" fmla="*/ 453 w 586"/>
                <a:gd name="T15" fmla="*/ 455 h 693"/>
                <a:gd name="T16" fmla="*/ 306 w 586"/>
                <a:gd name="T17" fmla="*/ 539 h 693"/>
                <a:gd name="T18" fmla="*/ 133 w 586"/>
                <a:gd name="T19" fmla="*/ 439 h 693"/>
                <a:gd name="T20" fmla="*/ 133 w 586"/>
                <a:gd name="T21" fmla="*/ 239 h 693"/>
                <a:gd name="T22" fmla="*/ 281 w 586"/>
                <a:gd name="T23" fmla="*/ 154 h 693"/>
                <a:gd name="T24" fmla="*/ 281 w 586"/>
                <a:gd name="T25" fmla="*/ 15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93">
                  <a:moveTo>
                    <a:pt x="281" y="154"/>
                  </a:moveTo>
                  <a:lnTo>
                    <a:pt x="281" y="154"/>
                  </a:lnTo>
                  <a:lnTo>
                    <a:pt x="281" y="0"/>
                  </a:lnTo>
                  <a:lnTo>
                    <a:pt x="0" y="162"/>
                  </a:lnTo>
                  <a:lnTo>
                    <a:pt x="0" y="516"/>
                  </a:lnTo>
                  <a:lnTo>
                    <a:pt x="306" y="693"/>
                  </a:lnTo>
                  <a:lnTo>
                    <a:pt x="586" y="532"/>
                  </a:lnTo>
                  <a:lnTo>
                    <a:pt x="453" y="455"/>
                  </a:lnTo>
                  <a:lnTo>
                    <a:pt x="306" y="539"/>
                  </a:lnTo>
                  <a:lnTo>
                    <a:pt x="133" y="439"/>
                  </a:lnTo>
                  <a:lnTo>
                    <a:pt x="133" y="239"/>
                  </a:lnTo>
                  <a:lnTo>
                    <a:pt x="281" y="154"/>
                  </a:lnTo>
                  <a:lnTo>
                    <a:pt x="281" y="1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41" name="Freeform 17">
              <a:extLst>
                <a:ext uri="{FF2B5EF4-FFF2-40B4-BE49-F238E27FC236}">
                  <a16:creationId xmlns:a16="http://schemas.microsoft.com/office/drawing/2014/main" id="{E90EF895-D3FB-4185-904E-438AE2FDED83}"/>
                </a:ext>
              </a:extLst>
            </p:cNvPr>
            <p:cNvSpPr>
              <a:spLocks/>
            </p:cNvSpPr>
            <p:nvPr/>
          </p:nvSpPr>
          <p:spPr bwMode="auto">
            <a:xfrm>
              <a:off x="2328" y="683"/>
              <a:ext cx="187" cy="320"/>
            </a:xfrm>
            <a:custGeom>
              <a:avLst/>
              <a:gdLst>
                <a:gd name="T0" fmla="*/ 0 w 279"/>
                <a:gd name="T1" fmla="*/ 154 h 484"/>
                <a:gd name="T2" fmla="*/ 0 w 279"/>
                <a:gd name="T3" fmla="*/ 154 h 484"/>
                <a:gd name="T4" fmla="*/ 0 w 279"/>
                <a:gd name="T5" fmla="*/ 0 h 484"/>
                <a:gd name="T6" fmla="*/ 279 w 279"/>
                <a:gd name="T7" fmla="*/ 161 h 484"/>
                <a:gd name="T8" fmla="*/ 279 w 279"/>
                <a:gd name="T9" fmla="*/ 484 h 484"/>
                <a:gd name="T10" fmla="*/ 146 w 279"/>
                <a:gd name="T11" fmla="*/ 408 h 484"/>
                <a:gd name="T12" fmla="*/ 146 w 279"/>
                <a:gd name="T13" fmla="*/ 238 h 484"/>
                <a:gd name="T14" fmla="*/ 0 w 279"/>
                <a:gd name="T15" fmla="*/ 154 h 484"/>
                <a:gd name="T16" fmla="*/ 0 w 279"/>
                <a:gd name="T17" fmla="*/ 15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484">
                  <a:moveTo>
                    <a:pt x="0" y="154"/>
                  </a:moveTo>
                  <a:lnTo>
                    <a:pt x="0" y="154"/>
                  </a:lnTo>
                  <a:lnTo>
                    <a:pt x="0" y="0"/>
                  </a:lnTo>
                  <a:lnTo>
                    <a:pt x="279" y="161"/>
                  </a:lnTo>
                  <a:lnTo>
                    <a:pt x="279" y="484"/>
                  </a:lnTo>
                  <a:lnTo>
                    <a:pt x="146" y="408"/>
                  </a:lnTo>
                  <a:lnTo>
                    <a:pt x="146" y="238"/>
                  </a:lnTo>
                  <a:lnTo>
                    <a:pt x="0" y="154"/>
                  </a:lnTo>
                  <a:lnTo>
                    <a:pt x="0" y="1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42" name="Graphic 45">
            <a:extLst>
              <a:ext uri="{FF2B5EF4-FFF2-40B4-BE49-F238E27FC236}">
                <a16:creationId xmlns:a16="http://schemas.microsoft.com/office/drawing/2014/main" id="{14013ADD-6669-41EE-AB78-AD29378CA73F}"/>
              </a:ext>
            </a:extLst>
          </p:cNvPr>
          <p:cNvGrpSpPr/>
          <p:nvPr/>
        </p:nvGrpSpPr>
        <p:grpSpPr>
          <a:xfrm>
            <a:off x="7818630" y="3400778"/>
            <a:ext cx="960365" cy="960365"/>
            <a:chOff x="4495265" y="657669"/>
            <a:chExt cx="529661" cy="529661"/>
          </a:xfrm>
          <a:solidFill>
            <a:schemeClr val="accent1"/>
          </a:solidFill>
        </p:grpSpPr>
        <p:sp>
          <p:nvSpPr>
            <p:cNvPr id="43" name="Freeform: Shape 42">
              <a:extLst>
                <a:ext uri="{FF2B5EF4-FFF2-40B4-BE49-F238E27FC236}">
                  <a16:creationId xmlns:a16="http://schemas.microsoft.com/office/drawing/2014/main" id="{61EB3E2B-65FD-4BA4-B2CE-7AFD5344AD26}"/>
                </a:ext>
              </a:extLst>
            </p:cNvPr>
            <p:cNvSpPr/>
            <p:nvPr/>
          </p:nvSpPr>
          <p:spPr>
            <a:xfrm>
              <a:off x="4609855" y="650539"/>
              <a:ext cx="295388" cy="295388"/>
            </a:xfrm>
            <a:custGeom>
              <a:avLst/>
              <a:gdLst>
                <a:gd name="connsiteX0" fmla="*/ 7639 w 295387"/>
                <a:gd name="connsiteY0" fmla="*/ 229180 h 295387"/>
                <a:gd name="connsiteX1" fmla="*/ 18844 w 295387"/>
                <a:gd name="connsiteY1" fmla="*/ 258719 h 295387"/>
                <a:gd name="connsiteX2" fmla="*/ 20881 w 295387"/>
                <a:gd name="connsiteY2" fmla="*/ 260756 h 295387"/>
                <a:gd name="connsiteX3" fmla="*/ 22918 w 295387"/>
                <a:gd name="connsiteY3" fmla="*/ 262793 h 295387"/>
                <a:gd name="connsiteX4" fmla="*/ 28011 w 295387"/>
                <a:gd name="connsiteY4" fmla="*/ 266868 h 295387"/>
                <a:gd name="connsiteX5" fmla="*/ 29030 w 295387"/>
                <a:gd name="connsiteY5" fmla="*/ 266868 h 295387"/>
                <a:gd name="connsiteX6" fmla="*/ 34122 w 295387"/>
                <a:gd name="connsiteY6" fmla="*/ 269923 h 295387"/>
                <a:gd name="connsiteX7" fmla="*/ 37178 w 295387"/>
                <a:gd name="connsiteY7" fmla="*/ 270942 h 295387"/>
                <a:gd name="connsiteX8" fmla="*/ 38197 w 295387"/>
                <a:gd name="connsiteY8" fmla="*/ 270942 h 295387"/>
                <a:gd name="connsiteX9" fmla="*/ 40234 w 295387"/>
                <a:gd name="connsiteY9" fmla="*/ 270942 h 295387"/>
                <a:gd name="connsiteX10" fmla="*/ 43290 w 295387"/>
                <a:gd name="connsiteY10" fmla="*/ 271961 h 295387"/>
                <a:gd name="connsiteX11" fmla="*/ 59587 w 295387"/>
                <a:gd name="connsiteY11" fmla="*/ 278072 h 295387"/>
                <a:gd name="connsiteX12" fmla="*/ 68754 w 295387"/>
                <a:gd name="connsiteY12" fmla="*/ 281128 h 295387"/>
                <a:gd name="connsiteX13" fmla="*/ 73847 w 295387"/>
                <a:gd name="connsiteY13" fmla="*/ 282146 h 295387"/>
                <a:gd name="connsiteX14" fmla="*/ 151259 w 295387"/>
                <a:gd name="connsiteY14" fmla="*/ 291314 h 295387"/>
                <a:gd name="connsiteX15" fmla="*/ 267377 w 295387"/>
                <a:gd name="connsiteY15" fmla="*/ 268905 h 295387"/>
                <a:gd name="connsiteX16" fmla="*/ 293860 w 295387"/>
                <a:gd name="connsiteY16" fmla="*/ 227143 h 295387"/>
                <a:gd name="connsiteX17" fmla="*/ 293860 w 295387"/>
                <a:gd name="connsiteY17" fmla="*/ 82505 h 295387"/>
                <a:gd name="connsiteX18" fmla="*/ 284693 w 295387"/>
                <a:gd name="connsiteY18" fmla="*/ 68245 h 295387"/>
                <a:gd name="connsiteX19" fmla="*/ 157370 w 295387"/>
                <a:gd name="connsiteY19" fmla="*/ 9167 h 295387"/>
                <a:gd name="connsiteX20" fmla="*/ 144129 w 295387"/>
                <a:gd name="connsiteY20" fmla="*/ 9167 h 295387"/>
                <a:gd name="connsiteX21" fmla="*/ 16807 w 295387"/>
                <a:gd name="connsiteY21" fmla="*/ 68245 h 295387"/>
                <a:gd name="connsiteX22" fmla="*/ 7639 w 295387"/>
                <a:gd name="connsiteY22" fmla="*/ 82505 h 295387"/>
                <a:gd name="connsiteX23" fmla="*/ 7639 w 295387"/>
                <a:gd name="connsiteY23" fmla="*/ 84542 h 295387"/>
                <a:gd name="connsiteX24" fmla="*/ 7639 w 295387"/>
                <a:gd name="connsiteY24" fmla="*/ 229180 h 295387"/>
                <a:gd name="connsiteX25" fmla="*/ 71810 w 295387"/>
                <a:gd name="connsiteY25" fmla="*/ 261775 h 295387"/>
                <a:gd name="connsiteX26" fmla="*/ 63661 w 295387"/>
                <a:gd name="connsiteY26" fmla="*/ 258719 h 295387"/>
                <a:gd name="connsiteX27" fmla="*/ 49401 w 295387"/>
                <a:gd name="connsiteY27" fmla="*/ 253626 h 295387"/>
                <a:gd name="connsiteX28" fmla="*/ 45327 w 295387"/>
                <a:gd name="connsiteY28" fmla="*/ 252608 h 295387"/>
                <a:gd name="connsiteX29" fmla="*/ 42271 w 295387"/>
                <a:gd name="connsiteY29" fmla="*/ 251589 h 295387"/>
                <a:gd name="connsiteX30" fmla="*/ 39215 w 295387"/>
                <a:gd name="connsiteY30" fmla="*/ 249552 h 295387"/>
                <a:gd name="connsiteX31" fmla="*/ 36160 w 295387"/>
                <a:gd name="connsiteY31" fmla="*/ 247515 h 295387"/>
                <a:gd name="connsiteX32" fmla="*/ 35141 w 295387"/>
                <a:gd name="connsiteY32" fmla="*/ 246496 h 295387"/>
                <a:gd name="connsiteX33" fmla="*/ 34122 w 295387"/>
                <a:gd name="connsiteY33" fmla="*/ 245478 h 295387"/>
                <a:gd name="connsiteX34" fmla="*/ 33104 w 295387"/>
                <a:gd name="connsiteY34" fmla="*/ 244459 h 295387"/>
                <a:gd name="connsiteX35" fmla="*/ 26992 w 295387"/>
                <a:gd name="connsiteY35" fmla="*/ 228162 h 295387"/>
                <a:gd name="connsiteX36" fmla="*/ 26992 w 295387"/>
                <a:gd name="connsiteY36" fmla="*/ 94728 h 295387"/>
                <a:gd name="connsiteX37" fmla="*/ 139036 w 295387"/>
                <a:gd name="connsiteY37" fmla="*/ 147694 h 295387"/>
                <a:gd name="connsiteX38" fmla="*/ 139036 w 295387"/>
                <a:gd name="connsiteY38" fmla="*/ 271961 h 295387"/>
                <a:gd name="connsiteX39" fmla="*/ 75884 w 295387"/>
                <a:gd name="connsiteY39" fmla="*/ 263812 h 295387"/>
                <a:gd name="connsiteX40" fmla="*/ 71810 w 295387"/>
                <a:gd name="connsiteY40" fmla="*/ 261775 h 295387"/>
                <a:gd name="connsiteX41" fmla="*/ 258210 w 295387"/>
                <a:gd name="connsiteY41" fmla="*/ 251589 h 295387"/>
                <a:gd name="connsiteX42" fmla="*/ 160426 w 295387"/>
                <a:gd name="connsiteY42" fmla="*/ 271961 h 295387"/>
                <a:gd name="connsiteX43" fmla="*/ 160426 w 295387"/>
                <a:gd name="connsiteY43" fmla="*/ 148713 h 295387"/>
                <a:gd name="connsiteX44" fmla="*/ 272470 w 295387"/>
                <a:gd name="connsiteY44" fmla="*/ 98802 h 295387"/>
                <a:gd name="connsiteX45" fmla="*/ 272470 w 295387"/>
                <a:gd name="connsiteY45" fmla="*/ 229180 h 295387"/>
                <a:gd name="connsiteX46" fmla="*/ 258210 w 295387"/>
                <a:gd name="connsiteY46" fmla="*/ 251589 h 295387"/>
                <a:gd name="connsiteX47" fmla="*/ 150240 w 295387"/>
                <a:gd name="connsiteY47" fmla="*/ 27502 h 295387"/>
                <a:gd name="connsiteX48" fmla="*/ 263303 w 295387"/>
                <a:gd name="connsiteY48" fmla="*/ 80468 h 295387"/>
                <a:gd name="connsiteX49" fmla="*/ 153296 w 295387"/>
                <a:gd name="connsiteY49" fmla="*/ 130378 h 295387"/>
                <a:gd name="connsiteX50" fmla="*/ 152278 w 295387"/>
                <a:gd name="connsiteY50" fmla="*/ 129360 h 295387"/>
                <a:gd name="connsiteX51" fmla="*/ 42271 w 295387"/>
                <a:gd name="connsiteY51" fmla="*/ 78431 h 295387"/>
                <a:gd name="connsiteX52" fmla="*/ 150240 w 295387"/>
                <a:gd name="connsiteY52" fmla="*/ 27502 h 29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95387" h="295387">
                  <a:moveTo>
                    <a:pt x="7639" y="229180"/>
                  </a:moveTo>
                  <a:cubicBezTo>
                    <a:pt x="7639" y="240385"/>
                    <a:pt x="11714" y="250570"/>
                    <a:pt x="18844" y="258719"/>
                  </a:cubicBezTo>
                  <a:lnTo>
                    <a:pt x="20881" y="260756"/>
                  </a:lnTo>
                  <a:cubicBezTo>
                    <a:pt x="21899" y="261775"/>
                    <a:pt x="22918" y="262793"/>
                    <a:pt x="22918" y="262793"/>
                  </a:cubicBezTo>
                  <a:cubicBezTo>
                    <a:pt x="23937" y="263812"/>
                    <a:pt x="25974" y="265849"/>
                    <a:pt x="28011" y="266868"/>
                  </a:cubicBezTo>
                  <a:lnTo>
                    <a:pt x="29030" y="266868"/>
                  </a:lnTo>
                  <a:lnTo>
                    <a:pt x="34122" y="269923"/>
                  </a:lnTo>
                  <a:lnTo>
                    <a:pt x="37178" y="270942"/>
                  </a:lnTo>
                  <a:lnTo>
                    <a:pt x="38197" y="270942"/>
                  </a:lnTo>
                  <a:lnTo>
                    <a:pt x="40234" y="270942"/>
                  </a:lnTo>
                  <a:lnTo>
                    <a:pt x="43290" y="271961"/>
                  </a:lnTo>
                  <a:cubicBezTo>
                    <a:pt x="48382" y="273998"/>
                    <a:pt x="53475" y="276035"/>
                    <a:pt x="59587" y="278072"/>
                  </a:cubicBezTo>
                  <a:lnTo>
                    <a:pt x="68754" y="281128"/>
                  </a:lnTo>
                  <a:lnTo>
                    <a:pt x="73847" y="282146"/>
                  </a:lnTo>
                  <a:cubicBezTo>
                    <a:pt x="99311" y="288258"/>
                    <a:pt x="125794" y="291314"/>
                    <a:pt x="151259" y="291314"/>
                  </a:cubicBezTo>
                  <a:cubicBezTo>
                    <a:pt x="190984" y="292332"/>
                    <a:pt x="230708" y="284184"/>
                    <a:pt x="267377" y="268905"/>
                  </a:cubicBezTo>
                  <a:cubicBezTo>
                    <a:pt x="283674" y="261775"/>
                    <a:pt x="293860" y="245478"/>
                    <a:pt x="293860" y="227143"/>
                  </a:cubicBezTo>
                  <a:lnTo>
                    <a:pt x="293860" y="82505"/>
                  </a:lnTo>
                  <a:cubicBezTo>
                    <a:pt x="293860" y="76393"/>
                    <a:pt x="289786" y="71301"/>
                    <a:pt x="284693" y="68245"/>
                  </a:cubicBezTo>
                  <a:lnTo>
                    <a:pt x="157370" y="9167"/>
                  </a:lnTo>
                  <a:cubicBezTo>
                    <a:pt x="153296" y="7130"/>
                    <a:pt x="148203" y="7130"/>
                    <a:pt x="144129" y="9167"/>
                  </a:cubicBezTo>
                  <a:lnTo>
                    <a:pt x="16807" y="68245"/>
                  </a:lnTo>
                  <a:cubicBezTo>
                    <a:pt x="10695" y="71301"/>
                    <a:pt x="7639" y="76393"/>
                    <a:pt x="7639" y="82505"/>
                  </a:cubicBezTo>
                  <a:cubicBezTo>
                    <a:pt x="7639" y="83523"/>
                    <a:pt x="7639" y="83523"/>
                    <a:pt x="7639" y="84542"/>
                  </a:cubicBezTo>
                  <a:lnTo>
                    <a:pt x="7639" y="229180"/>
                  </a:lnTo>
                  <a:close/>
                  <a:moveTo>
                    <a:pt x="71810" y="261775"/>
                  </a:moveTo>
                  <a:lnTo>
                    <a:pt x="63661" y="258719"/>
                  </a:lnTo>
                  <a:cubicBezTo>
                    <a:pt x="58568" y="256682"/>
                    <a:pt x="53475" y="255663"/>
                    <a:pt x="49401" y="253626"/>
                  </a:cubicBezTo>
                  <a:lnTo>
                    <a:pt x="45327" y="252608"/>
                  </a:lnTo>
                  <a:lnTo>
                    <a:pt x="42271" y="251589"/>
                  </a:lnTo>
                  <a:cubicBezTo>
                    <a:pt x="41252" y="250570"/>
                    <a:pt x="40234" y="250570"/>
                    <a:pt x="39215" y="249552"/>
                  </a:cubicBezTo>
                  <a:lnTo>
                    <a:pt x="36160" y="247515"/>
                  </a:lnTo>
                  <a:cubicBezTo>
                    <a:pt x="36160" y="247515"/>
                    <a:pt x="35141" y="246496"/>
                    <a:pt x="35141" y="246496"/>
                  </a:cubicBezTo>
                  <a:lnTo>
                    <a:pt x="34122" y="245478"/>
                  </a:lnTo>
                  <a:cubicBezTo>
                    <a:pt x="34122" y="245478"/>
                    <a:pt x="33104" y="244459"/>
                    <a:pt x="33104" y="244459"/>
                  </a:cubicBezTo>
                  <a:cubicBezTo>
                    <a:pt x="29030" y="240385"/>
                    <a:pt x="26992" y="234273"/>
                    <a:pt x="26992" y="228162"/>
                  </a:cubicBezTo>
                  <a:lnTo>
                    <a:pt x="26992" y="94728"/>
                  </a:lnTo>
                  <a:lnTo>
                    <a:pt x="139036" y="147694"/>
                  </a:lnTo>
                  <a:lnTo>
                    <a:pt x="139036" y="271961"/>
                  </a:lnTo>
                  <a:cubicBezTo>
                    <a:pt x="117646" y="270942"/>
                    <a:pt x="96256" y="268905"/>
                    <a:pt x="75884" y="263812"/>
                  </a:cubicBezTo>
                  <a:lnTo>
                    <a:pt x="71810" y="261775"/>
                  </a:lnTo>
                  <a:close/>
                  <a:moveTo>
                    <a:pt x="258210" y="251589"/>
                  </a:moveTo>
                  <a:cubicBezTo>
                    <a:pt x="227652" y="264831"/>
                    <a:pt x="194039" y="271961"/>
                    <a:pt x="160426" y="271961"/>
                  </a:cubicBezTo>
                  <a:lnTo>
                    <a:pt x="160426" y="148713"/>
                  </a:lnTo>
                  <a:lnTo>
                    <a:pt x="272470" y="98802"/>
                  </a:lnTo>
                  <a:lnTo>
                    <a:pt x="272470" y="229180"/>
                  </a:lnTo>
                  <a:cubicBezTo>
                    <a:pt x="272470" y="238347"/>
                    <a:pt x="267377" y="247515"/>
                    <a:pt x="258210" y="251589"/>
                  </a:cubicBezTo>
                  <a:close/>
                  <a:moveTo>
                    <a:pt x="150240" y="27502"/>
                  </a:moveTo>
                  <a:lnTo>
                    <a:pt x="263303" y="80468"/>
                  </a:lnTo>
                  <a:lnTo>
                    <a:pt x="153296" y="130378"/>
                  </a:lnTo>
                  <a:cubicBezTo>
                    <a:pt x="153296" y="130378"/>
                    <a:pt x="152278" y="129360"/>
                    <a:pt x="152278" y="129360"/>
                  </a:cubicBezTo>
                  <a:lnTo>
                    <a:pt x="42271" y="78431"/>
                  </a:lnTo>
                  <a:lnTo>
                    <a:pt x="150240" y="27502"/>
                  </a:lnTo>
                  <a:close/>
                </a:path>
              </a:pathLst>
            </a:custGeom>
            <a:grpFill/>
            <a:ln w="9525" cap="flat">
              <a:noFill/>
              <a:prstDash val="solid"/>
              <a:miter/>
            </a:ln>
          </p:spPr>
          <p:txBody>
            <a:bodyPr rtlCol="0" anchor="ctr"/>
            <a:lstStyle/>
            <a:p>
              <a:endParaRPr lang="en-US" sz="3264"/>
            </a:p>
          </p:txBody>
        </p:sp>
        <p:sp>
          <p:nvSpPr>
            <p:cNvPr id="44" name="Freeform: Shape 43">
              <a:extLst>
                <a:ext uri="{FF2B5EF4-FFF2-40B4-BE49-F238E27FC236}">
                  <a16:creationId xmlns:a16="http://schemas.microsoft.com/office/drawing/2014/main" id="{1BE352D7-F49F-4DCE-9606-28CCB70CC19C}"/>
                </a:ext>
              </a:extLst>
            </p:cNvPr>
            <p:cNvSpPr/>
            <p:nvPr/>
          </p:nvSpPr>
          <p:spPr>
            <a:xfrm>
              <a:off x="4487626" y="815039"/>
              <a:ext cx="539847" cy="173158"/>
            </a:xfrm>
            <a:custGeom>
              <a:avLst/>
              <a:gdLst>
                <a:gd name="connsiteX0" fmla="*/ 448684 w 539846"/>
                <a:gd name="connsiteY0" fmla="*/ 7639 h 173158"/>
                <a:gd name="connsiteX1" fmla="*/ 442573 w 539846"/>
                <a:gd name="connsiteY1" fmla="*/ 26992 h 173158"/>
                <a:gd name="connsiteX2" fmla="*/ 516929 w 539846"/>
                <a:gd name="connsiteY2" fmla="*/ 76903 h 173158"/>
                <a:gd name="connsiteX3" fmla="*/ 272470 w 539846"/>
                <a:gd name="connsiteY3" fmla="*/ 148203 h 173158"/>
                <a:gd name="connsiteX4" fmla="*/ 28011 w 539846"/>
                <a:gd name="connsiteY4" fmla="*/ 76903 h 173158"/>
                <a:gd name="connsiteX5" fmla="*/ 102367 w 539846"/>
                <a:gd name="connsiteY5" fmla="*/ 26992 h 173158"/>
                <a:gd name="connsiteX6" fmla="*/ 96256 w 539846"/>
                <a:gd name="connsiteY6" fmla="*/ 7639 h 173158"/>
                <a:gd name="connsiteX7" fmla="*/ 7639 w 539846"/>
                <a:gd name="connsiteY7" fmla="*/ 76903 h 173158"/>
                <a:gd name="connsiteX8" fmla="*/ 272470 w 539846"/>
                <a:gd name="connsiteY8" fmla="*/ 168575 h 173158"/>
                <a:gd name="connsiteX9" fmla="*/ 537300 w 539846"/>
                <a:gd name="connsiteY9" fmla="*/ 76903 h 173158"/>
                <a:gd name="connsiteX10" fmla="*/ 448684 w 539846"/>
                <a:gd name="connsiteY10" fmla="*/ 7639 h 17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46" h="173158">
                  <a:moveTo>
                    <a:pt x="448684" y="7639"/>
                  </a:moveTo>
                  <a:lnTo>
                    <a:pt x="442573" y="26992"/>
                  </a:lnTo>
                  <a:cubicBezTo>
                    <a:pt x="488409" y="40234"/>
                    <a:pt x="516929" y="59587"/>
                    <a:pt x="516929" y="76903"/>
                  </a:cubicBezTo>
                  <a:cubicBezTo>
                    <a:pt x="516929" y="110516"/>
                    <a:pt x="416089" y="148203"/>
                    <a:pt x="272470" y="148203"/>
                  </a:cubicBezTo>
                  <a:cubicBezTo>
                    <a:pt x="128850" y="148203"/>
                    <a:pt x="28011" y="110516"/>
                    <a:pt x="28011" y="76903"/>
                  </a:cubicBezTo>
                  <a:cubicBezTo>
                    <a:pt x="28011" y="59587"/>
                    <a:pt x="56531" y="40234"/>
                    <a:pt x="102367" y="26992"/>
                  </a:cubicBezTo>
                  <a:lnTo>
                    <a:pt x="96256" y="7639"/>
                  </a:lnTo>
                  <a:cubicBezTo>
                    <a:pt x="39215" y="24955"/>
                    <a:pt x="7639" y="49401"/>
                    <a:pt x="7639" y="76903"/>
                  </a:cubicBezTo>
                  <a:cubicBezTo>
                    <a:pt x="7639" y="135980"/>
                    <a:pt x="144129" y="168575"/>
                    <a:pt x="272470" y="168575"/>
                  </a:cubicBezTo>
                  <a:cubicBezTo>
                    <a:pt x="400811" y="168575"/>
                    <a:pt x="537300" y="135980"/>
                    <a:pt x="537300" y="76903"/>
                  </a:cubicBezTo>
                  <a:cubicBezTo>
                    <a:pt x="537300" y="49401"/>
                    <a:pt x="505724" y="23937"/>
                    <a:pt x="448684" y="7639"/>
                  </a:cubicBezTo>
                  <a:close/>
                </a:path>
              </a:pathLst>
            </a:custGeom>
            <a:grpFill/>
            <a:ln w="9525" cap="flat">
              <a:noFill/>
              <a:prstDash val="solid"/>
              <a:miter/>
            </a:ln>
          </p:spPr>
          <p:txBody>
            <a:bodyPr rtlCol="0" anchor="ctr"/>
            <a:lstStyle/>
            <a:p>
              <a:endParaRPr lang="en-US" sz="3264"/>
            </a:p>
          </p:txBody>
        </p:sp>
        <p:sp>
          <p:nvSpPr>
            <p:cNvPr id="45" name="Freeform: Shape 44">
              <a:extLst>
                <a:ext uri="{FF2B5EF4-FFF2-40B4-BE49-F238E27FC236}">
                  <a16:creationId xmlns:a16="http://schemas.microsoft.com/office/drawing/2014/main" id="{78F39A81-0F53-470E-828E-17ACF43535EA}"/>
                </a:ext>
              </a:extLst>
            </p:cNvPr>
            <p:cNvSpPr/>
            <p:nvPr/>
          </p:nvSpPr>
          <p:spPr>
            <a:xfrm>
              <a:off x="4588465" y="985651"/>
              <a:ext cx="356503" cy="203716"/>
            </a:xfrm>
            <a:custGeom>
              <a:avLst/>
              <a:gdLst>
                <a:gd name="connsiteX0" fmla="*/ 346826 w 356502"/>
                <a:gd name="connsiteY0" fmla="*/ 29539 h 203715"/>
                <a:gd name="connsiteX1" fmla="*/ 298953 w 356502"/>
                <a:gd name="connsiteY1" fmla="*/ 9167 h 203715"/>
                <a:gd name="connsiteX2" fmla="*/ 287749 w 356502"/>
                <a:gd name="connsiteY2" fmla="*/ 9167 h 203715"/>
                <a:gd name="connsiteX3" fmla="*/ 238857 w 356502"/>
                <a:gd name="connsiteY3" fmla="*/ 29539 h 203715"/>
                <a:gd name="connsiteX4" fmla="*/ 231727 w 356502"/>
                <a:gd name="connsiteY4" fmla="*/ 40743 h 203715"/>
                <a:gd name="connsiteX5" fmla="*/ 231727 w 356502"/>
                <a:gd name="connsiteY5" fmla="*/ 93709 h 203715"/>
                <a:gd name="connsiteX6" fmla="*/ 186909 w 356502"/>
                <a:gd name="connsiteY6" fmla="*/ 74356 h 203715"/>
                <a:gd name="connsiteX7" fmla="*/ 175705 w 356502"/>
                <a:gd name="connsiteY7" fmla="*/ 74356 h 203715"/>
                <a:gd name="connsiteX8" fmla="*/ 130887 w 356502"/>
                <a:gd name="connsiteY8" fmla="*/ 93709 h 203715"/>
                <a:gd name="connsiteX9" fmla="*/ 130887 w 356502"/>
                <a:gd name="connsiteY9" fmla="*/ 41762 h 203715"/>
                <a:gd name="connsiteX10" fmla="*/ 122739 w 356502"/>
                <a:gd name="connsiteY10" fmla="*/ 30557 h 203715"/>
                <a:gd name="connsiteX11" fmla="*/ 74866 w 356502"/>
                <a:gd name="connsiteY11" fmla="*/ 10186 h 203715"/>
                <a:gd name="connsiteX12" fmla="*/ 63661 w 356502"/>
                <a:gd name="connsiteY12" fmla="*/ 10186 h 203715"/>
                <a:gd name="connsiteX13" fmla="*/ 14769 w 356502"/>
                <a:gd name="connsiteY13" fmla="*/ 30557 h 203715"/>
                <a:gd name="connsiteX14" fmla="*/ 7639 w 356502"/>
                <a:gd name="connsiteY14" fmla="*/ 41762 h 203715"/>
                <a:gd name="connsiteX15" fmla="*/ 7639 w 356502"/>
                <a:gd name="connsiteY15" fmla="*/ 103895 h 203715"/>
                <a:gd name="connsiteX16" fmla="*/ 14769 w 356502"/>
                <a:gd name="connsiteY16" fmla="*/ 115099 h 203715"/>
                <a:gd name="connsiteX17" fmla="*/ 62643 w 356502"/>
                <a:gd name="connsiteY17" fmla="*/ 135471 h 203715"/>
                <a:gd name="connsiteX18" fmla="*/ 68754 w 356502"/>
                <a:gd name="connsiteY18" fmla="*/ 137508 h 203715"/>
                <a:gd name="connsiteX19" fmla="*/ 73847 w 356502"/>
                <a:gd name="connsiteY19" fmla="*/ 136490 h 203715"/>
                <a:gd name="connsiteX20" fmla="*/ 119683 w 356502"/>
                <a:gd name="connsiteY20" fmla="*/ 117137 h 203715"/>
                <a:gd name="connsiteX21" fmla="*/ 119683 w 356502"/>
                <a:gd name="connsiteY21" fmla="*/ 169084 h 203715"/>
                <a:gd name="connsiteX22" fmla="*/ 126813 w 356502"/>
                <a:gd name="connsiteY22" fmla="*/ 180288 h 203715"/>
                <a:gd name="connsiteX23" fmla="*/ 173668 w 356502"/>
                <a:gd name="connsiteY23" fmla="*/ 200660 h 203715"/>
                <a:gd name="connsiteX24" fmla="*/ 173668 w 356502"/>
                <a:gd name="connsiteY24" fmla="*/ 200660 h 203715"/>
                <a:gd name="connsiteX25" fmla="*/ 173668 w 356502"/>
                <a:gd name="connsiteY25" fmla="*/ 200660 h 203715"/>
                <a:gd name="connsiteX26" fmla="*/ 178761 w 356502"/>
                <a:gd name="connsiteY26" fmla="*/ 201679 h 203715"/>
                <a:gd name="connsiteX27" fmla="*/ 178761 w 356502"/>
                <a:gd name="connsiteY27" fmla="*/ 201679 h 203715"/>
                <a:gd name="connsiteX28" fmla="*/ 179779 w 356502"/>
                <a:gd name="connsiteY28" fmla="*/ 201679 h 203715"/>
                <a:gd name="connsiteX29" fmla="*/ 184872 w 356502"/>
                <a:gd name="connsiteY29" fmla="*/ 200660 h 203715"/>
                <a:gd name="connsiteX30" fmla="*/ 233764 w 356502"/>
                <a:gd name="connsiteY30" fmla="*/ 179270 h 203715"/>
                <a:gd name="connsiteX31" fmla="*/ 240894 w 356502"/>
                <a:gd name="connsiteY31" fmla="*/ 168066 h 203715"/>
                <a:gd name="connsiteX32" fmla="*/ 240894 w 356502"/>
                <a:gd name="connsiteY32" fmla="*/ 116118 h 203715"/>
                <a:gd name="connsiteX33" fmla="*/ 285711 w 356502"/>
                <a:gd name="connsiteY33" fmla="*/ 135471 h 203715"/>
                <a:gd name="connsiteX34" fmla="*/ 291823 w 356502"/>
                <a:gd name="connsiteY34" fmla="*/ 137508 h 203715"/>
                <a:gd name="connsiteX35" fmla="*/ 296916 w 356502"/>
                <a:gd name="connsiteY35" fmla="*/ 136490 h 203715"/>
                <a:gd name="connsiteX36" fmla="*/ 345808 w 356502"/>
                <a:gd name="connsiteY36" fmla="*/ 115099 h 203715"/>
                <a:gd name="connsiteX37" fmla="*/ 352938 w 356502"/>
                <a:gd name="connsiteY37" fmla="*/ 103895 h 203715"/>
                <a:gd name="connsiteX38" fmla="*/ 352938 w 356502"/>
                <a:gd name="connsiteY38" fmla="*/ 41762 h 203715"/>
                <a:gd name="connsiteX39" fmla="*/ 346826 w 356502"/>
                <a:gd name="connsiteY39" fmla="*/ 29539 h 203715"/>
                <a:gd name="connsiteX40" fmla="*/ 293860 w 356502"/>
                <a:gd name="connsiteY40" fmla="*/ 29539 h 203715"/>
                <a:gd name="connsiteX41" fmla="*/ 321362 w 356502"/>
                <a:gd name="connsiteY41" fmla="*/ 41762 h 203715"/>
                <a:gd name="connsiteX42" fmla="*/ 294879 w 356502"/>
                <a:gd name="connsiteY42" fmla="*/ 51948 h 203715"/>
                <a:gd name="connsiteX43" fmla="*/ 268396 w 356502"/>
                <a:gd name="connsiteY43" fmla="*/ 40743 h 203715"/>
                <a:gd name="connsiteX44" fmla="*/ 293860 w 356502"/>
                <a:gd name="connsiteY44" fmla="*/ 29539 h 203715"/>
                <a:gd name="connsiteX45" fmla="*/ 181816 w 356502"/>
                <a:gd name="connsiteY45" fmla="*/ 93709 h 203715"/>
                <a:gd name="connsiteX46" fmla="*/ 209318 w 356502"/>
                <a:gd name="connsiteY46" fmla="*/ 105932 h 203715"/>
                <a:gd name="connsiteX47" fmla="*/ 182835 w 356502"/>
                <a:gd name="connsiteY47" fmla="*/ 117137 h 203715"/>
                <a:gd name="connsiteX48" fmla="*/ 156352 w 356502"/>
                <a:gd name="connsiteY48" fmla="*/ 105932 h 203715"/>
                <a:gd name="connsiteX49" fmla="*/ 181816 w 356502"/>
                <a:gd name="connsiteY49" fmla="*/ 93709 h 203715"/>
                <a:gd name="connsiteX50" fmla="*/ 69773 w 356502"/>
                <a:gd name="connsiteY50" fmla="*/ 29539 h 203715"/>
                <a:gd name="connsiteX51" fmla="*/ 97274 w 356502"/>
                <a:gd name="connsiteY51" fmla="*/ 41762 h 203715"/>
                <a:gd name="connsiteX52" fmla="*/ 70791 w 356502"/>
                <a:gd name="connsiteY52" fmla="*/ 52966 h 203715"/>
                <a:gd name="connsiteX53" fmla="*/ 44308 w 356502"/>
                <a:gd name="connsiteY53" fmla="*/ 41762 h 203715"/>
                <a:gd name="connsiteX54" fmla="*/ 69773 w 356502"/>
                <a:gd name="connsiteY54" fmla="*/ 29539 h 203715"/>
                <a:gd name="connsiteX55" fmla="*/ 29030 w 356502"/>
                <a:gd name="connsiteY55" fmla="*/ 56022 h 203715"/>
                <a:gd name="connsiteX56" fmla="*/ 59587 w 356502"/>
                <a:gd name="connsiteY56" fmla="*/ 69263 h 203715"/>
                <a:gd name="connsiteX57" fmla="*/ 59587 w 356502"/>
                <a:gd name="connsiteY57" fmla="*/ 112044 h 203715"/>
                <a:gd name="connsiteX58" fmla="*/ 29030 w 356502"/>
                <a:gd name="connsiteY58" fmla="*/ 98802 h 203715"/>
                <a:gd name="connsiteX59" fmla="*/ 29030 w 356502"/>
                <a:gd name="connsiteY59" fmla="*/ 56022 h 203715"/>
                <a:gd name="connsiteX60" fmla="*/ 79958 w 356502"/>
                <a:gd name="connsiteY60" fmla="*/ 111025 h 203715"/>
                <a:gd name="connsiteX61" fmla="*/ 79958 w 356502"/>
                <a:gd name="connsiteY61" fmla="*/ 69263 h 203715"/>
                <a:gd name="connsiteX62" fmla="*/ 110516 w 356502"/>
                <a:gd name="connsiteY62" fmla="*/ 57040 h 203715"/>
                <a:gd name="connsiteX63" fmla="*/ 110516 w 356502"/>
                <a:gd name="connsiteY63" fmla="*/ 97784 h 203715"/>
                <a:gd name="connsiteX64" fmla="*/ 79958 w 356502"/>
                <a:gd name="connsiteY64" fmla="*/ 111025 h 203715"/>
                <a:gd name="connsiteX65" fmla="*/ 141073 w 356502"/>
                <a:gd name="connsiteY65" fmla="*/ 120192 h 203715"/>
                <a:gd name="connsiteX66" fmla="*/ 171631 w 356502"/>
                <a:gd name="connsiteY66" fmla="*/ 133434 h 203715"/>
                <a:gd name="connsiteX67" fmla="*/ 171631 w 356502"/>
                <a:gd name="connsiteY67" fmla="*/ 176214 h 203715"/>
                <a:gd name="connsiteX68" fmla="*/ 141073 w 356502"/>
                <a:gd name="connsiteY68" fmla="*/ 162973 h 203715"/>
                <a:gd name="connsiteX69" fmla="*/ 141073 w 356502"/>
                <a:gd name="connsiteY69" fmla="*/ 120192 h 203715"/>
                <a:gd name="connsiteX70" fmla="*/ 192002 w 356502"/>
                <a:gd name="connsiteY70" fmla="*/ 176214 h 203715"/>
                <a:gd name="connsiteX71" fmla="*/ 192002 w 356502"/>
                <a:gd name="connsiteY71" fmla="*/ 135471 h 203715"/>
                <a:gd name="connsiteX72" fmla="*/ 222559 w 356502"/>
                <a:gd name="connsiteY72" fmla="*/ 123248 h 203715"/>
                <a:gd name="connsiteX73" fmla="*/ 222559 w 356502"/>
                <a:gd name="connsiteY73" fmla="*/ 163991 h 203715"/>
                <a:gd name="connsiteX74" fmla="*/ 192002 w 356502"/>
                <a:gd name="connsiteY74" fmla="*/ 176214 h 203715"/>
                <a:gd name="connsiteX75" fmla="*/ 253117 w 356502"/>
                <a:gd name="connsiteY75" fmla="*/ 56022 h 203715"/>
                <a:gd name="connsiteX76" fmla="*/ 283674 w 356502"/>
                <a:gd name="connsiteY76" fmla="*/ 69263 h 203715"/>
                <a:gd name="connsiteX77" fmla="*/ 283674 w 356502"/>
                <a:gd name="connsiteY77" fmla="*/ 112044 h 203715"/>
                <a:gd name="connsiteX78" fmla="*/ 253117 w 356502"/>
                <a:gd name="connsiteY78" fmla="*/ 98802 h 203715"/>
                <a:gd name="connsiteX79" fmla="*/ 253117 w 356502"/>
                <a:gd name="connsiteY79" fmla="*/ 56022 h 203715"/>
                <a:gd name="connsiteX80" fmla="*/ 304046 w 356502"/>
                <a:gd name="connsiteY80" fmla="*/ 111025 h 203715"/>
                <a:gd name="connsiteX81" fmla="*/ 304046 w 356502"/>
                <a:gd name="connsiteY81" fmla="*/ 69263 h 203715"/>
                <a:gd name="connsiteX82" fmla="*/ 334603 w 356502"/>
                <a:gd name="connsiteY82" fmla="*/ 57040 h 203715"/>
                <a:gd name="connsiteX83" fmla="*/ 334603 w 356502"/>
                <a:gd name="connsiteY83" fmla="*/ 97784 h 203715"/>
                <a:gd name="connsiteX84" fmla="*/ 304046 w 356502"/>
                <a:gd name="connsiteY84" fmla="*/ 111025 h 20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56502" h="203715">
                  <a:moveTo>
                    <a:pt x="346826" y="29539"/>
                  </a:moveTo>
                  <a:lnTo>
                    <a:pt x="298953" y="9167"/>
                  </a:lnTo>
                  <a:cubicBezTo>
                    <a:pt x="294879" y="7130"/>
                    <a:pt x="290804" y="7130"/>
                    <a:pt x="287749" y="9167"/>
                  </a:cubicBezTo>
                  <a:lnTo>
                    <a:pt x="238857" y="29539"/>
                  </a:lnTo>
                  <a:cubicBezTo>
                    <a:pt x="234782" y="31576"/>
                    <a:pt x="231727" y="35650"/>
                    <a:pt x="231727" y="40743"/>
                  </a:cubicBezTo>
                  <a:lnTo>
                    <a:pt x="231727" y="93709"/>
                  </a:lnTo>
                  <a:lnTo>
                    <a:pt x="186909" y="74356"/>
                  </a:lnTo>
                  <a:cubicBezTo>
                    <a:pt x="182835" y="72319"/>
                    <a:pt x="178761" y="72319"/>
                    <a:pt x="175705" y="74356"/>
                  </a:cubicBezTo>
                  <a:lnTo>
                    <a:pt x="130887" y="93709"/>
                  </a:lnTo>
                  <a:lnTo>
                    <a:pt x="130887" y="41762"/>
                  </a:lnTo>
                  <a:cubicBezTo>
                    <a:pt x="130887" y="36669"/>
                    <a:pt x="127832" y="32595"/>
                    <a:pt x="122739" y="30557"/>
                  </a:cubicBezTo>
                  <a:lnTo>
                    <a:pt x="74866" y="10186"/>
                  </a:lnTo>
                  <a:cubicBezTo>
                    <a:pt x="70791" y="8149"/>
                    <a:pt x="66717" y="8149"/>
                    <a:pt x="63661" y="10186"/>
                  </a:cubicBezTo>
                  <a:lnTo>
                    <a:pt x="14769" y="30557"/>
                  </a:lnTo>
                  <a:cubicBezTo>
                    <a:pt x="10695" y="32595"/>
                    <a:pt x="7639" y="36669"/>
                    <a:pt x="7639" y="41762"/>
                  </a:cubicBezTo>
                  <a:lnTo>
                    <a:pt x="7639" y="103895"/>
                  </a:lnTo>
                  <a:cubicBezTo>
                    <a:pt x="7639" y="108988"/>
                    <a:pt x="10695" y="113062"/>
                    <a:pt x="14769" y="115099"/>
                  </a:cubicBezTo>
                  <a:lnTo>
                    <a:pt x="62643" y="135471"/>
                  </a:lnTo>
                  <a:cubicBezTo>
                    <a:pt x="64680" y="136490"/>
                    <a:pt x="66717" y="137508"/>
                    <a:pt x="68754" y="137508"/>
                  </a:cubicBezTo>
                  <a:cubicBezTo>
                    <a:pt x="70791" y="137508"/>
                    <a:pt x="72828" y="137508"/>
                    <a:pt x="73847" y="136490"/>
                  </a:cubicBezTo>
                  <a:lnTo>
                    <a:pt x="119683" y="117137"/>
                  </a:lnTo>
                  <a:lnTo>
                    <a:pt x="119683" y="169084"/>
                  </a:lnTo>
                  <a:cubicBezTo>
                    <a:pt x="119683" y="174177"/>
                    <a:pt x="122739" y="178251"/>
                    <a:pt x="126813" y="180288"/>
                  </a:cubicBezTo>
                  <a:lnTo>
                    <a:pt x="173668" y="200660"/>
                  </a:lnTo>
                  <a:cubicBezTo>
                    <a:pt x="173668" y="200660"/>
                    <a:pt x="173668" y="200660"/>
                    <a:pt x="173668" y="200660"/>
                  </a:cubicBezTo>
                  <a:lnTo>
                    <a:pt x="173668" y="200660"/>
                  </a:lnTo>
                  <a:cubicBezTo>
                    <a:pt x="175705" y="201679"/>
                    <a:pt x="176723" y="201679"/>
                    <a:pt x="178761" y="201679"/>
                  </a:cubicBezTo>
                  <a:cubicBezTo>
                    <a:pt x="178761" y="201679"/>
                    <a:pt x="178761" y="201679"/>
                    <a:pt x="178761" y="201679"/>
                  </a:cubicBezTo>
                  <a:cubicBezTo>
                    <a:pt x="178761" y="201679"/>
                    <a:pt x="178761" y="201679"/>
                    <a:pt x="179779" y="201679"/>
                  </a:cubicBezTo>
                  <a:cubicBezTo>
                    <a:pt x="181816" y="201679"/>
                    <a:pt x="183854" y="201679"/>
                    <a:pt x="184872" y="200660"/>
                  </a:cubicBezTo>
                  <a:lnTo>
                    <a:pt x="233764" y="179270"/>
                  </a:lnTo>
                  <a:cubicBezTo>
                    <a:pt x="237838" y="177233"/>
                    <a:pt x="240894" y="173158"/>
                    <a:pt x="240894" y="168066"/>
                  </a:cubicBezTo>
                  <a:lnTo>
                    <a:pt x="240894" y="116118"/>
                  </a:lnTo>
                  <a:lnTo>
                    <a:pt x="285711" y="135471"/>
                  </a:lnTo>
                  <a:cubicBezTo>
                    <a:pt x="287749" y="136490"/>
                    <a:pt x="289786" y="137508"/>
                    <a:pt x="291823" y="137508"/>
                  </a:cubicBezTo>
                  <a:cubicBezTo>
                    <a:pt x="293860" y="137508"/>
                    <a:pt x="295897" y="137508"/>
                    <a:pt x="296916" y="136490"/>
                  </a:cubicBezTo>
                  <a:lnTo>
                    <a:pt x="345808" y="115099"/>
                  </a:lnTo>
                  <a:cubicBezTo>
                    <a:pt x="349882" y="113062"/>
                    <a:pt x="352938" y="108988"/>
                    <a:pt x="352938" y="103895"/>
                  </a:cubicBezTo>
                  <a:lnTo>
                    <a:pt x="352938" y="41762"/>
                  </a:lnTo>
                  <a:cubicBezTo>
                    <a:pt x="354975" y="36669"/>
                    <a:pt x="351919" y="31576"/>
                    <a:pt x="346826" y="29539"/>
                  </a:cubicBezTo>
                  <a:close/>
                  <a:moveTo>
                    <a:pt x="293860" y="29539"/>
                  </a:moveTo>
                  <a:lnTo>
                    <a:pt x="321362" y="41762"/>
                  </a:lnTo>
                  <a:lnTo>
                    <a:pt x="294879" y="51948"/>
                  </a:lnTo>
                  <a:lnTo>
                    <a:pt x="268396" y="40743"/>
                  </a:lnTo>
                  <a:lnTo>
                    <a:pt x="293860" y="29539"/>
                  </a:lnTo>
                  <a:close/>
                  <a:moveTo>
                    <a:pt x="181816" y="93709"/>
                  </a:moveTo>
                  <a:lnTo>
                    <a:pt x="209318" y="105932"/>
                  </a:lnTo>
                  <a:lnTo>
                    <a:pt x="182835" y="117137"/>
                  </a:lnTo>
                  <a:lnTo>
                    <a:pt x="156352" y="105932"/>
                  </a:lnTo>
                  <a:lnTo>
                    <a:pt x="181816" y="93709"/>
                  </a:lnTo>
                  <a:close/>
                  <a:moveTo>
                    <a:pt x="69773" y="29539"/>
                  </a:moveTo>
                  <a:lnTo>
                    <a:pt x="97274" y="41762"/>
                  </a:lnTo>
                  <a:lnTo>
                    <a:pt x="70791" y="52966"/>
                  </a:lnTo>
                  <a:lnTo>
                    <a:pt x="44308" y="41762"/>
                  </a:lnTo>
                  <a:lnTo>
                    <a:pt x="69773" y="29539"/>
                  </a:lnTo>
                  <a:close/>
                  <a:moveTo>
                    <a:pt x="29030" y="56022"/>
                  </a:moveTo>
                  <a:lnTo>
                    <a:pt x="59587" y="69263"/>
                  </a:lnTo>
                  <a:lnTo>
                    <a:pt x="59587" y="112044"/>
                  </a:lnTo>
                  <a:lnTo>
                    <a:pt x="29030" y="98802"/>
                  </a:lnTo>
                  <a:lnTo>
                    <a:pt x="29030" y="56022"/>
                  </a:lnTo>
                  <a:close/>
                  <a:moveTo>
                    <a:pt x="79958" y="111025"/>
                  </a:moveTo>
                  <a:lnTo>
                    <a:pt x="79958" y="69263"/>
                  </a:lnTo>
                  <a:lnTo>
                    <a:pt x="110516" y="57040"/>
                  </a:lnTo>
                  <a:lnTo>
                    <a:pt x="110516" y="97784"/>
                  </a:lnTo>
                  <a:lnTo>
                    <a:pt x="79958" y="111025"/>
                  </a:lnTo>
                  <a:close/>
                  <a:moveTo>
                    <a:pt x="141073" y="120192"/>
                  </a:moveTo>
                  <a:lnTo>
                    <a:pt x="171631" y="133434"/>
                  </a:lnTo>
                  <a:lnTo>
                    <a:pt x="171631" y="176214"/>
                  </a:lnTo>
                  <a:lnTo>
                    <a:pt x="141073" y="162973"/>
                  </a:lnTo>
                  <a:lnTo>
                    <a:pt x="141073" y="120192"/>
                  </a:lnTo>
                  <a:close/>
                  <a:moveTo>
                    <a:pt x="192002" y="176214"/>
                  </a:moveTo>
                  <a:lnTo>
                    <a:pt x="192002" y="135471"/>
                  </a:lnTo>
                  <a:lnTo>
                    <a:pt x="222559" y="123248"/>
                  </a:lnTo>
                  <a:lnTo>
                    <a:pt x="222559" y="163991"/>
                  </a:lnTo>
                  <a:lnTo>
                    <a:pt x="192002" y="176214"/>
                  </a:lnTo>
                  <a:close/>
                  <a:moveTo>
                    <a:pt x="253117" y="56022"/>
                  </a:moveTo>
                  <a:lnTo>
                    <a:pt x="283674" y="69263"/>
                  </a:lnTo>
                  <a:lnTo>
                    <a:pt x="283674" y="112044"/>
                  </a:lnTo>
                  <a:lnTo>
                    <a:pt x="253117" y="98802"/>
                  </a:lnTo>
                  <a:lnTo>
                    <a:pt x="253117" y="56022"/>
                  </a:lnTo>
                  <a:close/>
                  <a:moveTo>
                    <a:pt x="304046" y="111025"/>
                  </a:moveTo>
                  <a:lnTo>
                    <a:pt x="304046" y="69263"/>
                  </a:lnTo>
                  <a:lnTo>
                    <a:pt x="334603" y="57040"/>
                  </a:lnTo>
                  <a:lnTo>
                    <a:pt x="334603" y="97784"/>
                  </a:lnTo>
                  <a:lnTo>
                    <a:pt x="304046" y="111025"/>
                  </a:lnTo>
                  <a:close/>
                </a:path>
              </a:pathLst>
            </a:custGeom>
            <a:grpFill/>
            <a:ln w="9525" cap="flat">
              <a:noFill/>
              <a:prstDash val="solid"/>
              <a:miter/>
            </a:ln>
          </p:spPr>
          <p:txBody>
            <a:bodyPr rtlCol="0" anchor="ctr"/>
            <a:lstStyle/>
            <a:p>
              <a:endParaRPr lang="en-US" sz="3264"/>
            </a:p>
          </p:txBody>
        </p:sp>
      </p:grpSp>
    </p:spTree>
    <p:extLst>
      <p:ext uri="{BB962C8B-B14F-4D97-AF65-F5344CB8AC3E}">
        <p14:creationId xmlns:p14="http://schemas.microsoft.com/office/powerpoint/2010/main" val="319143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417EC-C580-F94D-8148-27029DA79EFB}"/>
              </a:ext>
            </a:extLst>
          </p:cNvPr>
          <p:cNvSpPr>
            <a:spLocks noGrp="1"/>
          </p:cNvSpPr>
          <p:nvPr>
            <p:ph type="title"/>
          </p:nvPr>
        </p:nvSpPr>
        <p:spPr/>
        <p:txBody>
          <a:bodyPr/>
          <a:lstStyle/>
          <a:p>
            <a:r>
              <a:rPr lang="en-AU" dirty="0"/>
              <a:t>Questions?</a:t>
            </a:r>
          </a:p>
        </p:txBody>
      </p:sp>
      <p:sp>
        <p:nvSpPr>
          <p:cNvPr id="3" name="Text Placeholder 2">
            <a:extLst>
              <a:ext uri="{FF2B5EF4-FFF2-40B4-BE49-F238E27FC236}">
                <a16:creationId xmlns:a16="http://schemas.microsoft.com/office/drawing/2014/main" id="{F2BAA3B0-477A-E242-87AB-79171CD46DEA}"/>
              </a:ext>
            </a:extLst>
          </p:cNvPr>
          <p:cNvSpPr>
            <a:spLocks noGrp="1"/>
          </p:cNvSpPr>
          <p:nvPr>
            <p:ph type="body" sz="quarter" idx="10"/>
          </p:nvPr>
        </p:nvSpPr>
        <p:spPr/>
        <p:txBody>
          <a:bodyPr/>
          <a:lstStyle/>
          <a:p>
            <a:r>
              <a:rPr lang="en-AU" sz="2800" dirty="0"/>
              <a:t>Introduction to containers and Docker</a:t>
            </a:r>
            <a:endParaRPr lang="en-AU" dirty="0"/>
          </a:p>
        </p:txBody>
      </p:sp>
    </p:spTree>
    <p:extLst>
      <p:ext uri="{BB962C8B-B14F-4D97-AF65-F5344CB8AC3E}">
        <p14:creationId xmlns:p14="http://schemas.microsoft.com/office/powerpoint/2010/main" val="396463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First things first…</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type="body" sz="quarter" idx="10"/>
          </p:nvPr>
        </p:nvSpPr>
        <p:spPr>
          <a:xfrm>
            <a:off x="269240" y="2961409"/>
            <a:ext cx="5254643" cy="1039387"/>
          </a:xfrm>
        </p:spPr>
        <p:txBody>
          <a:bodyPr/>
          <a:lstStyle/>
          <a:p>
            <a:r>
              <a:rPr lang="en-US" dirty="0"/>
              <a:t>What are containers and why are customers using them?</a:t>
            </a:r>
          </a:p>
        </p:txBody>
      </p:sp>
      <p:pic>
        <p:nvPicPr>
          <p:cNvPr id="6" name="Picture 5">
            <a:extLst>
              <a:ext uri="{FF2B5EF4-FFF2-40B4-BE49-F238E27FC236}">
                <a16:creationId xmlns:a16="http://schemas.microsoft.com/office/drawing/2014/main" id="{B9EEB961-A37C-FC4A-99F3-E81AC9045C2D}"/>
              </a:ext>
            </a:extLst>
          </p:cNvPr>
          <p:cNvPicPr>
            <a:picLocks noChangeAspect="1"/>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4953310" y="739344"/>
            <a:ext cx="7238691" cy="5429018"/>
          </a:xfrm>
          <a:prstGeom prst="rect">
            <a:avLst/>
          </a:prstGeom>
        </p:spPr>
      </p:pic>
    </p:spTree>
    <p:extLst>
      <p:ext uri="{BB962C8B-B14F-4D97-AF65-F5344CB8AC3E}">
        <p14:creationId xmlns:p14="http://schemas.microsoft.com/office/powerpoint/2010/main" val="26389190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68973B-6991-084C-A337-AB479C98501F}"/>
              </a:ext>
            </a:extLst>
          </p:cNvPr>
          <p:cNvPicPr>
            <a:picLocks noChangeAspect="1"/>
          </p:cNvPicPr>
          <p:nvPr/>
        </p:nvPicPr>
        <p:blipFill rotWithShape="1">
          <a:blip r:embed="rId3"/>
          <a:srcRect b="8401"/>
          <a:stretch/>
        </p:blipFill>
        <p:spPr>
          <a:xfrm>
            <a:off x="0" y="0"/>
            <a:ext cx="12192000" cy="6858000"/>
          </a:xfrm>
          <a:prstGeom prst="rect">
            <a:avLst/>
          </a:prstGeom>
        </p:spPr>
      </p:pic>
      <p:sp>
        <p:nvSpPr>
          <p:cNvPr id="7" name="Rectangle 6">
            <a:extLst>
              <a:ext uri="{FF2B5EF4-FFF2-40B4-BE49-F238E27FC236}">
                <a16:creationId xmlns:a16="http://schemas.microsoft.com/office/drawing/2014/main" id="{283C7A37-17D5-4011-9127-57D081091DC0}"/>
              </a:ext>
            </a:extLst>
          </p:cNvPr>
          <p:cNvSpPr/>
          <p:nvPr/>
        </p:nvSpPr>
        <p:spPr>
          <a:xfrm>
            <a:off x="0" y="0"/>
            <a:ext cx="12192000" cy="6858000"/>
          </a:xfrm>
          <a:prstGeom prst="rect">
            <a:avLst/>
          </a:prstGeom>
          <a:gradFill>
            <a:gsLst>
              <a:gs pos="4115">
                <a:srgbClr val="000000">
                  <a:alpha val="92000"/>
                </a:srgbClr>
              </a:gs>
              <a:gs pos="47000">
                <a:srgbClr val="000000">
                  <a:alpha val="68000"/>
                </a:srgbClr>
              </a:gs>
              <a:gs pos="87000">
                <a:srgbClr val="000000">
                  <a:alpha val="0"/>
                </a:srgbClr>
              </a:gs>
            </a:gsLst>
            <a:lin ang="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a:xfrm>
            <a:off x="449052" y="1793017"/>
            <a:ext cx="10940405" cy="727655"/>
          </a:xfrm>
        </p:spPr>
        <p:txBody>
          <a:bodyPr/>
          <a:lstStyle/>
          <a:p>
            <a:r>
              <a:rPr lang="en-US" sz="4267" b="1" dirty="0">
                <a:solidFill>
                  <a:schemeClr val="accent1"/>
                </a:solidFill>
                <a:effectLst>
                  <a:outerShdw blurRad="38100" dist="38100" dir="2700000" algn="tl">
                    <a:srgbClr val="000000">
                      <a:alpha val="43137"/>
                    </a:srgbClr>
                  </a:outerShdw>
                </a:effectLst>
              </a:rPr>
              <a:t>Why are companies </a:t>
            </a:r>
            <a:br>
              <a:rPr lang="en-US" sz="4267" b="1" dirty="0">
                <a:solidFill>
                  <a:schemeClr val="accent1"/>
                </a:solidFill>
                <a:effectLst>
                  <a:outerShdw blurRad="38100" dist="38100" dir="2700000" algn="tl">
                    <a:srgbClr val="000000">
                      <a:alpha val="43137"/>
                    </a:srgbClr>
                  </a:outerShdw>
                </a:effectLst>
              </a:rPr>
            </a:br>
            <a:r>
              <a:rPr lang="en-US" sz="4267" b="1" dirty="0">
                <a:solidFill>
                  <a:schemeClr val="accent1"/>
                </a:solidFill>
                <a:effectLst>
                  <a:outerShdw blurRad="38100" dist="38100" dir="2700000" algn="tl">
                    <a:srgbClr val="000000">
                      <a:alpha val="43137"/>
                    </a:srgbClr>
                  </a:outerShdw>
                </a:effectLst>
              </a:rPr>
              <a:t>adopting containers?</a:t>
            </a:r>
          </a:p>
        </p:txBody>
      </p:sp>
      <p:sp>
        <p:nvSpPr>
          <p:cNvPr id="8" name="TextBox 7" hidden="1">
            <a:extLst>
              <a:ext uri="{FF2B5EF4-FFF2-40B4-BE49-F238E27FC236}">
                <a16:creationId xmlns:a16="http://schemas.microsoft.com/office/drawing/2014/main" id="{F7AAC11B-4F1A-B147-9FA8-B650A9D37C2E}"/>
              </a:ext>
            </a:extLst>
          </p:cNvPr>
          <p:cNvSpPr txBox="1"/>
          <p:nvPr/>
        </p:nvSpPr>
        <p:spPr>
          <a:xfrm>
            <a:off x="10354237" y="6529706"/>
            <a:ext cx="1837764" cy="297454"/>
          </a:xfrm>
          <a:prstGeom prst="rect">
            <a:avLst/>
          </a:prstGeom>
          <a:noFill/>
        </p:spPr>
        <p:txBody>
          <a:bodyPr wrap="square" rtlCol="0">
            <a:spAutoFit/>
          </a:bodyPr>
          <a:lstStyle/>
          <a:p>
            <a:pPr algn="r"/>
            <a:r>
              <a:rPr lang="en-US" sz="1333" dirty="0">
                <a:solidFill>
                  <a:schemeClr val="bg1"/>
                </a:solidFill>
                <a:latin typeface="Amazon Ember" panose="02000000000000000000"/>
                <a:hlinkClick r:id="rId4"/>
              </a:rPr>
              <a:t>Photo &amp; Licence</a:t>
            </a:r>
            <a:endParaRPr lang="en-US" sz="1333" dirty="0">
              <a:solidFill>
                <a:schemeClr val="bg1"/>
              </a:solidFill>
              <a:latin typeface="Amazon Ember" panose="02000000000000000000"/>
            </a:endParaRPr>
          </a:p>
        </p:txBody>
      </p:sp>
      <p:sp>
        <p:nvSpPr>
          <p:cNvPr id="9" name="TextBox 8">
            <a:extLst>
              <a:ext uri="{FF2B5EF4-FFF2-40B4-BE49-F238E27FC236}">
                <a16:creationId xmlns:a16="http://schemas.microsoft.com/office/drawing/2014/main" id="{924916E9-7960-48D2-9E95-9D1DCC1BF4A0}"/>
              </a:ext>
            </a:extLst>
          </p:cNvPr>
          <p:cNvSpPr txBox="1"/>
          <p:nvPr/>
        </p:nvSpPr>
        <p:spPr>
          <a:xfrm>
            <a:off x="652200" y="6403251"/>
            <a:ext cx="5598619" cy="143565"/>
          </a:xfrm>
          <a:prstGeom prst="rect">
            <a:avLst/>
          </a:prstGeom>
          <a:noFill/>
        </p:spPr>
        <p:txBody>
          <a:bodyPr wrap="square" lIns="0" tIns="0" rIns="0" bIns="0" rtlCol="0">
            <a:spAutoFit/>
          </a:bodyPr>
          <a:lstStyle/>
          <a:p>
            <a:pPr defTabSz="609585">
              <a:defRPr/>
            </a:pPr>
            <a:r>
              <a:rPr lang="en-US" sz="933" dirty="0">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a:t>
            </a:r>
          </a:p>
        </p:txBody>
      </p:sp>
      <p:pic>
        <p:nvPicPr>
          <p:cNvPr id="10" name="Picture 9">
            <a:extLst>
              <a:ext uri="{FF2B5EF4-FFF2-40B4-BE49-F238E27FC236}">
                <a16:creationId xmlns:a16="http://schemas.microsoft.com/office/drawing/2014/main" id="{53F198D1-0672-4E67-9762-88B7EAAA0A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1918" y="6275881"/>
            <a:ext cx="591151" cy="353419"/>
          </a:xfrm>
          <a:prstGeom prst="rect">
            <a:avLst/>
          </a:prstGeom>
        </p:spPr>
      </p:pic>
    </p:spTree>
    <p:extLst>
      <p:ext uri="{BB962C8B-B14F-4D97-AF65-F5344CB8AC3E}">
        <p14:creationId xmlns:p14="http://schemas.microsoft.com/office/powerpoint/2010/main" val="202677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68973B-6991-084C-A337-AB479C98501F}"/>
              </a:ext>
            </a:extLst>
          </p:cNvPr>
          <p:cNvPicPr>
            <a:picLocks noChangeAspect="1"/>
          </p:cNvPicPr>
          <p:nvPr/>
        </p:nvPicPr>
        <p:blipFill rotWithShape="1">
          <a:blip r:embed="rId3"/>
          <a:srcRect b="8401"/>
          <a:stretch/>
        </p:blipFill>
        <p:spPr>
          <a:xfrm>
            <a:off x="0" y="0"/>
            <a:ext cx="12192000" cy="6858000"/>
          </a:xfrm>
          <a:prstGeom prst="rect">
            <a:avLst/>
          </a:prstGeom>
        </p:spPr>
      </p:pic>
      <p:sp>
        <p:nvSpPr>
          <p:cNvPr id="7" name="Rectangle 6">
            <a:extLst>
              <a:ext uri="{FF2B5EF4-FFF2-40B4-BE49-F238E27FC236}">
                <a16:creationId xmlns:a16="http://schemas.microsoft.com/office/drawing/2014/main" id="{283C7A37-17D5-4011-9127-57D081091DC0}"/>
              </a:ext>
            </a:extLst>
          </p:cNvPr>
          <p:cNvSpPr/>
          <p:nvPr/>
        </p:nvSpPr>
        <p:spPr>
          <a:xfrm>
            <a:off x="0" y="0"/>
            <a:ext cx="12192000" cy="6858000"/>
          </a:xfrm>
          <a:prstGeom prst="rect">
            <a:avLst/>
          </a:prstGeom>
          <a:gradFill>
            <a:gsLst>
              <a:gs pos="4115">
                <a:srgbClr val="000000">
                  <a:alpha val="92000"/>
                </a:srgbClr>
              </a:gs>
              <a:gs pos="47000">
                <a:srgbClr val="000000">
                  <a:alpha val="68000"/>
                </a:srgbClr>
              </a:gs>
              <a:gs pos="87000">
                <a:srgbClr val="000000">
                  <a:alpha val="0"/>
                </a:srgbClr>
              </a:gs>
            </a:gsLst>
            <a:lin ang="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a:xfrm>
            <a:off x="449052" y="1793017"/>
            <a:ext cx="10940405" cy="727655"/>
          </a:xfrm>
        </p:spPr>
        <p:txBody>
          <a:bodyPr/>
          <a:lstStyle/>
          <a:p>
            <a:r>
              <a:rPr lang="en-US" sz="4267" b="1" dirty="0">
                <a:solidFill>
                  <a:schemeClr val="accent1"/>
                </a:solidFill>
                <a:effectLst>
                  <a:outerShdw blurRad="38100" dist="38100" dir="2700000" algn="tl">
                    <a:srgbClr val="000000">
                      <a:alpha val="43137"/>
                    </a:srgbClr>
                  </a:outerShdw>
                </a:effectLst>
              </a:rPr>
              <a:t>Why are companies </a:t>
            </a:r>
            <a:br>
              <a:rPr lang="en-US" sz="4267" b="1" dirty="0">
                <a:solidFill>
                  <a:schemeClr val="accent1"/>
                </a:solidFill>
                <a:effectLst>
                  <a:outerShdw blurRad="38100" dist="38100" dir="2700000" algn="tl">
                    <a:srgbClr val="000000">
                      <a:alpha val="43137"/>
                    </a:srgbClr>
                  </a:outerShdw>
                </a:effectLst>
              </a:rPr>
            </a:br>
            <a:r>
              <a:rPr lang="en-US" sz="4267" b="1" dirty="0">
                <a:solidFill>
                  <a:schemeClr val="accent1"/>
                </a:solidFill>
                <a:effectLst>
                  <a:outerShdw blurRad="38100" dist="38100" dir="2700000" algn="tl">
                    <a:srgbClr val="000000">
                      <a:alpha val="43137"/>
                    </a:srgbClr>
                  </a:outerShdw>
                </a:effectLst>
              </a:rPr>
              <a:t>adopting containers?</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a:xfrm>
            <a:off x="454123" y="3429001"/>
            <a:ext cx="10940405" cy="1957087"/>
          </a:xfrm>
        </p:spPr>
        <p:txBody>
          <a:bodyPr/>
          <a:lstStyle/>
          <a:p>
            <a:pPr marL="457189" indent="-457189">
              <a:buClr>
                <a:schemeClr val="accent1"/>
              </a:buClr>
              <a:buFont typeface="Arial" panose="020B0604020202020204" pitchFamily="34" charset="0"/>
              <a:buChar char="•"/>
            </a:pPr>
            <a:r>
              <a:rPr lang="en-US" dirty="0">
                <a:solidFill>
                  <a:schemeClr val="tx1"/>
                </a:solidFill>
                <a:effectLst>
                  <a:outerShdw blurRad="38100" dist="38100" dir="2700000" algn="tl">
                    <a:srgbClr val="000000">
                      <a:alpha val="43137"/>
                    </a:srgbClr>
                  </a:outerShdw>
                </a:effectLst>
              </a:rPr>
              <a:t>Accelerate software development</a:t>
            </a:r>
          </a:p>
        </p:txBody>
      </p:sp>
      <p:sp>
        <p:nvSpPr>
          <p:cNvPr id="8" name="TextBox 7" hidden="1">
            <a:extLst>
              <a:ext uri="{FF2B5EF4-FFF2-40B4-BE49-F238E27FC236}">
                <a16:creationId xmlns:a16="http://schemas.microsoft.com/office/drawing/2014/main" id="{F7AAC11B-4F1A-B147-9FA8-B650A9D37C2E}"/>
              </a:ext>
            </a:extLst>
          </p:cNvPr>
          <p:cNvSpPr txBox="1"/>
          <p:nvPr/>
        </p:nvSpPr>
        <p:spPr>
          <a:xfrm>
            <a:off x="10354237" y="6529706"/>
            <a:ext cx="1837764" cy="297454"/>
          </a:xfrm>
          <a:prstGeom prst="rect">
            <a:avLst/>
          </a:prstGeom>
          <a:noFill/>
        </p:spPr>
        <p:txBody>
          <a:bodyPr wrap="square" rtlCol="0">
            <a:spAutoFit/>
          </a:bodyPr>
          <a:lstStyle/>
          <a:p>
            <a:pPr algn="r"/>
            <a:r>
              <a:rPr lang="en-US" sz="1333" dirty="0">
                <a:solidFill>
                  <a:schemeClr val="bg1"/>
                </a:solidFill>
                <a:latin typeface="Amazon Ember" panose="02000000000000000000"/>
                <a:hlinkClick r:id="rId4"/>
              </a:rPr>
              <a:t>Photo &amp; Licence</a:t>
            </a:r>
            <a:endParaRPr lang="en-US" sz="1333" dirty="0">
              <a:solidFill>
                <a:schemeClr val="bg1"/>
              </a:solidFill>
              <a:latin typeface="Amazon Ember" panose="02000000000000000000"/>
            </a:endParaRPr>
          </a:p>
        </p:txBody>
      </p:sp>
      <p:pic>
        <p:nvPicPr>
          <p:cNvPr id="10" name="Picture 9">
            <a:extLst>
              <a:ext uri="{FF2B5EF4-FFF2-40B4-BE49-F238E27FC236}">
                <a16:creationId xmlns:a16="http://schemas.microsoft.com/office/drawing/2014/main" id="{53F198D1-0672-4E67-9762-88B7EAAA0A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1918" y="6275881"/>
            <a:ext cx="591151" cy="353419"/>
          </a:xfrm>
          <a:prstGeom prst="rect">
            <a:avLst/>
          </a:prstGeom>
        </p:spPr>
      </p:pic>
      <p:sp>
        <p:nvSpPr>
          <p:cNvPr id="9" name="TextBox 8">
            <a:extLst>
              <a:ext uri="{FF2B5EF4-FFF2-40B4-BE49-F238E27FC236}">
                <a16:creationId xmlns:a16="http://schemas.microsoft.com/office/drawing/2014/main" id="{9E0B83A9-9BD2-884D-96DC-9AD3244DA4F1}"/>
              </a:ext>
            </a:extLst>
          </p:cNvPr>
          <p:cNvSpPr txBox="1"/>
          <p:nvPr/>
        </p:nvSpPr>
        <p:spPr>
          <a:xfrm>
            <a:off x="652200" y="6403251"/>
            <a:ext cx="5598619" cy="143565"/>
          </a:xfrm>
          <a:prstGeom prst="rect">
            <a:avLst/>
          </a:prstGeom>
          <a:noFill/>
        </p:spPr>
        <p:txBody>
          <a:bodyPr wrap="square" lIns="0" tIns="0" rIns="0" bIns="0" rtlCol="0">
            <a:spAutoFit/>
          </a:bodyPr>
          <a:lstStyle/>
          <a:p>
            <a:pPr defTabSz="609585">
              <a:defRPr/>
            </a:pPr>
            <a:r>
              <a:rPr lang="en-US" sz="933" dirty="0">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a:t>
            </a:r>
          </a:p>
        </p:txBody>
      </p:sp>
    </p:spTree>
    <p:extLst>
      <p:ext uri="{BB962C8B-B14F-4D97-AF65-F5344CB8AC3E}">
        <p14:creationId xmlns:p14="http://schemas.microsoft.com/office/powerpoint/2010/main" val="279189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68973B-6991-084C-A337-AB479C98501F}"/>
              </a:ext>
            </a:extLst>
          </p:cNvPr>
          <p:cNvPicPr>
            <a:picLocks noChangeAspect="1"/>
          </p:cNvPicPr>
          <p:nvPr/>
        </p:nvPicPr>
        <p:blipFill rotWithShape="1">
          <a:blip r:embed="rId3"/>
          <a:srcRect b="8401"/>
          <a:stretch/>
        </p:blipFill>
        <p:spPr>
          <a:xfrm>
            <a:off x="0" y="0"/>
            <a:ext cx="12192000" cy="6858000"/>
          </a:xfrm>
          <a:prstGeom prst="rect">
            <a:avLst/>
          </a:prstGeom>
        </p:spPr>
      </p:pic>
      <p:sp>
        <p:nvSpPr>
          <p:cNvPr id="7" name="Rectangle 6">
            <a:extLst>
              <a:ext uri="{FF2B5EF4-FFF2-40B4-BE49-F238E27FC236}">
                <a16:creationId xmlns:a16="http://schemas.microsoft.com/office/drawing/2014/main" id="{283C7A37-17D5-4011-9127-57D081091DC0}"/>
              </a:ext>
            </a:extLst>
          </p:cNvPr>
          <p:cNvSpPr/>
          <p:nvPr/>
        </p:nvSpPr>
        <p:spPr>
          <a:xfrm>
            <a:off x="0" y="0"/>
            <a:ext cx="12192000" cy="6858000"/>
          </a:xfrm>
          <a:prstGeom prst="rect">
            <a:avLst/>
          </a:prstGeom>
          <a:gradFill>
            <a:gsLst>
              <a:gs pos="4115">
                <a:srgbClr val="000000">
                  <a:alpha val="92000"/>
                </a:srgbClr>
              </a:gs>
              <a:gs pos="47000">
                <a:srgbClr val="000000">
                  <a:alpha val="68000"/>
                </a:srgbClr>
              </a:gs>
              <a:gs pos="87000">
                <a:srgbClr val="000000">
                  <a:alpha val="0"/>
                </a:srgbClr>
              </a:gs>
            </a:gsLst>
            <a:lin ang="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a:xfrm>
            <a:off x="449052" y="1793017"/>
            <a:ext cx="10940405" cy="727655"/>
          </a:xfrm>
        </p:spPr>
        <p:txBody>
          <a:bodyPr/>
          <a:lstStyle/>
          <a:p>
            <a:r>
              <a:rPr lang="en-US" sz="4267" b="1" dirty="0">
                <a:solidFill>
                  <a:schemeClr val="accent1"/>
                </a:solidFill>
                <a:effectLst>
                  <a:outerShdw blurRad="38100" dist="38100" dir="2700000" algn="tl">
                    <a:srgbClr val="000000">
                      <a:alpha val="43137"/>
                    </a:srgbClr>
                  </a:outerShdw>
                </a:effectLst>
              </a:rPr>
              <a:t>Why are companies </a:t>
            </a:r>
            <a:br>
              <a:rPr lang="en-US" sz="4267" b="1" dirty="0">
                <a:solidFill>
                  <a:schemeClr val="accent1"/>
                </a:solidFill>
                <a:effectLst>
                  <a:outerShdw blurRad="38100" dist="38100" dir="2700000" algn="tl">
                    <a:srgbClr val="000000">
                      <a:alpha val="43137"/>
                    </a:srgbClr>
                  </a:outerShdw>
                </a:effectLst>
              </a:rPr>
            </a:br>
            <a:r>
              <a:rPr lang="en-US" sz="4267" b="1" dirty="0">
                <a:solidFill>
                  <a:schemeClr val="accent1"/>
                </a:solidFill>
                <a:effectLst>
                  <a:outerShdw blurRad="38100" dist="38100" dir="2700000" algn="tl">
                    <a:srgbClr val="000000">
                      <a:alpha val="43137"/>
                    </a:srgbClr>
                  </a:outerShdw>
                </a:effectLst>
              </a:rPr>
              <a:t>adopting containers?</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a:xfrm>
            <a:off x="454123" y="3429001"/>
            <a:ext cx="10940405" cy="1957087"/>
          </a:xfrm>
        </p:spPr>
        <p:txBody>
          <a:bodyPr/>
          <a:lstStyle/>
          <a:p>
            <a:pPr marL="457189" indent="-457189">
              <a:buClr>
                <a:schemeClr val="accent1"/>
              </a:buClr>
              <a:buFont typeface="Arial" panose="020B0604020202020204" pitchFamily="34" charset="0"/>
              <a:buChar char="•"/>
            </a:pPr>
            <a:r>
              <a:rPr lang="en-US" dirty="0">
                <a:solidFill>
                  <a:schemeClr val="tx1"/>
                </a:solidFill>
                <a:effectLst>
                  <a:outerShdw blurRad="38100" dist="38100" dir="2700000" algn="tl">
                    <a:srgbClr val="000000">
                      <a:alpha val="43137"/>
                    </a:srgbClr>
                  </a:outerShdw>
                </a:effectLst>
              </a:rPr>
              <a:t>Accelerate software development</a:t>
            </a:r>
          </a:p>
          <a:p>
            <a:pPr marL="457189" indent="-457189">
              <a:buClr>
                <a:schemeClr val="accent1"/>
              </a:buClr>
              <a:buFont typeface="Arial" panose="020B0604020202020204" pitchFamily="34" charset="0"/>
              <a:buChar char="•"/>
            </a:pPr>
            <a:r>
              <a:rPr lang="en-US" dirty="0">
                <a:solidFill>
                  <a:schemeClr val="tx1"/>
                </a:solidFill>
                <a:effectLst>
                  <a:outerShdw blurRad="38100" dist="38100" dir="2700000" algn="tl">
                    <a:srgbClr val="000000">
                      <a:alpha val="43137"/>
                    </a:srgbClr>
                  </a:outerShdw>
                </a:effectLst>
              </a:rPr>
              <a:t>Build modern applications</a:t>
            </a:r>
          </a:p>
        </p:txBody>
      </p:sp>
      <p:sp>
        <p:nvSpPr>
          <p:cNvPr id="8" name="TextBox 7" hidden="1">
            <a:extLst>
              <a:ext uri="{FF2B5EF4-FFF2-40B4-BE49-F238E27FC236}">
                <a16:creationId xmlns:a16="http://schemas.microsoft.com/office/drawing/2014/main" id="{F7AAC11B-4F1A-B147-9FA8-B650A9D37C2E}"/>
              </a:ext>
            </a:extLst>
          </p:cNvPr>
          <p:cNvSpPr txBox="1"/>
          <p:nvPr/>
        </p:nvSpPr>
        <p:spPr>
          <a:xfrm>
            <a:off x="10354237" y="6529706"/>
            <a:ext cx="1837764" cy="297454"/>
          </a:xfrm>
          <a:prstGeom prst="rect">
            <a:avLst/>
          </a:prstGeom>
          <a:noFill/>
        </p:spPr>
        <p:txBody>
          <a:bodyPr wrap="square" rtlCol="0">
            <a:spAutoFit/>
          </a:bodyPr>
          <a:lstStyle/>
          <a:p>
            <a:pPr algn="r"/>
            <a:r>
              <a:rPr lang="en-US" sz="1333" dirty="0">
                <a:solidFill>
                  <a:schemeClr val="bg1"/>
                </a:solidFill>
                <a:latin typeface="Amazon Ember" panose="02000000000000000000"/>
                <a:hlinkClick r:id="rId4"/>
              </a:rPr>
              <a:t>Photo &amp; Licence</a:t>
            </a:r>
            <a:endParaRPr lang="en-US" sz="1333" dirty="0">
              <a:solidFill>
                <a:schemeClr val="bg1"/>
              </a:solidFill>
              <a:latin typeface="Amazon Ember" panose="02000000000000000000"/>
            </a:endParaRPr>
          </a:p>
        </p:txBody>
      </p:sp>
      <p:pic>
        <p:nvPicPr>
          <p:cNvPr id="10" name="Picture 9">
            <a:extLst>
              <a:ext uri="{FF2B5EF4-FFF2-40B4-BE49-F238E27FC236}">
                <a16:creationId xmlns:a16="http://schemas.microsoft.com/office/drawing/2014/main" id="{53F198D1-0672-4E67-9762-88B7EAAA0A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1918" y="6275881"/>
            <a:ext cx="591151" cy="353419"/>
          </a:xfrm>
          <a:prstGeom prst="rect">
            <a:avLst/>
          </a:prstGeom>
        </p:spPr>
      </p:pic>
      <p:sp>
        <p:nvSpPr>
          <p:cNvPr id="9" name="TextBox 8">
            <a:extLst>
              <a:ext uri="{FF2B5EF4-FFF2-40B4-BE49-F238E27FC236}">
                <a16:creationId xmlns:a16="http://schemas.microsoft.com/office/drawing/2014/main" id="{1229918A-D8C8-094D-BE90-B3CACCF38C38}"/>
              </a:ext>
            </a:extLst>
          </p:cNvPr>
          <p:cNvSpPr txBox="1"/>
          <p:nvPr/>
        </p:nvSpPr>
        <p:spPr>
          <a:xfrm>
            <a:off x="652200" y="6403251"/>
            <a:ext cx="5598619" cy="143565"/>
          </a:xfrm>
          <a:prstGeom prst="rect">
            <a:avLst/>
          </a:prstGeom>
          <a:noFill/>
        </p:spPr>
        <p:txBody>
          <a:bodyPr wrap="square" lIns="0" tIns="0" rIns="0" bIns="0" rtlCol="0">
            <a:spAutoFit/>
          </a:bodyPr>
          <a:lstStyle/>
          <a:p>
            <a:pPr defTabSz="609585">
              <a:defRPr/>
            </a:pPr>
            <a:r>
              <a:rPr lang="en-US" sz="933" dirty="0">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a:t>
            </a:r>
          </a:p>
        </p:txBody>
      </p:sp>
    </p:spTree>
    <p:extLst>
      <p:ext uri="{BB962C8B-B14F-4D97-AF65-F5344CB8AC3E}">
        <p14:creationId xmlns:p14="http://schemas.microsoft.com/office/powerpoint/2010/main" val="326216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68973B-6991-084C-A337-AB479C98501F}"/>
              </a:ext>
            </a:extLst>
          </p:cNvPr>
          <p:cNvPicPr>
            <a:picLocks noChangeAspect="1"/>
          </p:cNvPicPr>
          <p:nvPr/>
        </p:nvPicPr>
        <p:blipFill rotWithShape="1">
          <a:blip r:embed="rId3"/>
          <a:srcRect b="8401"/>
          <a:stretch/>
        </p:blipFill>
        <p:spPr>
          <a:xfrm>
            <a:off x="0" y="0"/>
            <a:ext cx="12192000" cy="6858000"/>
          </a:xfrm>
          <a:prstGeom prst="rect">
            <a:avLst/>
          </a:prstGeom>
        </p:spPr>
      </p:pic>
      <p:sp>
        <p:nvSpPr>
          <p:cNvPr id="7" name="Rectangle 6">
            <a:extLst>
              <a:ext uri="{FF2B5EF4-FFF2-40B4-BE49-F238E27FC236}">
                <a16:creationId xmlns:a16="http://schemas.microsoft.com/office/drawing/2014/main" id="{283C7A37-17D5-4011-9127-57D081091DC0}"/>
              </a:ext>
            </a:extLst>
          </p:cNvPr>
          <p:cNvSpPr/>
          <p:nvPr/>
        </p:nvSpPr>
        <p:spPr>
          <a:xfrm>
            <a:off x="0" y="0"/>
            <a:ext cx="12192000" cy="6858000"/>
          </a:xfrm>
          <a:prstGeom prst="rect">
            <a:avLst/>
          </a:prstGeom>
          <a:gradFill>
            <a:gsLst>
              <a:gs pos="4115">
                <a:srgbClr val="000000">
                  <a:alpha val="92000"/>
                </a:srgbClr>
              </a:gs>
              <a:gs pos="47000">
                <a:srgbClr val="000000">
                  <a:alpha val="68000"/>
                </a:srgbClr>
              </a:gs>
              <a:gs pos="87000">
                <a:srgbClr val="000000">
                  <a:alpha val="0"/>
                </a:srgbClr>
              </a:gs>
            </a:gsLst>
            <a:lin ang="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a:xfrm>
            <a:off x="449052" y="1793017"/>
            <a:ext cx="10940405" cy="727655"/>
          </a:xfrm>
        </p:spPr>
        <p:txBody>
          <a:bodyPr/>
          <a:lstStyle/>
          <a:p>
            <a:r>
              <a:rPr lang="en-US" sz="4267" b="1" dirty="0">
                <a:solidFill>
                  <a:schemeClr val="accent1"/>
                </a:solidFill>
                <a:effectLst>
                  <a:outerShdw blurRad="38100" dist="38100" dir="2700000" algn="tl">
                    <a:srgbClr val="000000">
                      <a:alpha val="43137"/>
                    </a:srgbClr>
                  </a:outerShdw>
                </a:effectLst>
              </a:rPr>
              <a:t>Why are companies </a:t>
            </a:r>
            <a:br>
              <a:rPr lang="en-US" sz="4267" b="1" dirty="0">
                <a:solidFill>
                  <a:schemeClr val="accent1"/>
                </a:solidFill>
                <a:effectLst>
                  <a:outerShdw blurRad="38100" dist="38100" dir="2700000" algn="tl">
                    <a:srgbClr val="000000">
                      <a:alpha val="43137"/>
                    </a:srgbClr>
                  </a:outerShdw>
                </a:effectLst>
              </a:rPr>
            </a:br>
            <a:r>
              <a:rPr lang="en-US" sz="4267" b="1" dirty="0">
                <a:solidFill>
                  <a:schemeClr val="accent1"/>
                </a:solidFill>
                <a:effectLst>
                  <a:outerShdw blurRad="38100" dist="38100" dir="2700000" algn="tl">
                    <a:srgbClr val="000000">
                      <a:alpha val="43137"/>
                    </a:srgbClr>
                  </a:outerShdw>
                </a:effectLst>
              </a:rPr>
              <a:t>adopting containers?</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a:xfrm>
            <a:off x="454123" y="3429001"/>
            <a:ext cx="10940405" cy="1957087"/>
          </a:xfrm>
        </p:spPr>
        <p:txBody>
          <a:bodyPr/>
          <a:lstStyle/>
          <a:p>
            <a:pPr marL="457189" indent="-457189">
              <a:buClr>
                <a:schemeClr val="accent1"/>
              </a:buClr>
              <a:buFont typeface="Arial" panose="020B0604020202020204" pitchFamily="34" charset="0"/>
              <a:buChar char="•"/>
            </a:pPr>
            <a:r>
              <a:rPr lang="en-US" dirty="0">
                <a:solidFill>
                  <a:schemeClr val="tx1"/>
                </a:solidFill>
                <a:effectLst>
                  <a:outerShdw blurRad="38100" dist="38100" dir="2700000" algn="tl">
                    <a:srgbClr val="000000">
                      <a:alpha val="43137"/>
                    </a:srgbClr>
                  </a:outerShdw>
                </a:effectLst>
              </a:rPr>
              <a:t>Accelerate software development</a:t>
            </a:r>
          </a:p>
          <a:p>
            <a:pPr marL="457189" indent="-457189">
              <a:buClr>
                <a:schemeClr val="accent1"/>
              </a:buClr>
              <a:buFont typeface="Arial" panose="020B0604020202020204" pitchFamily="34" charset="0"/>
              <a:buChar char="•"/>
            </a:pPr>
            <a:r>
              <a:rPr lang="en-US" dirty="0">
                <a:solidFill>
                  <a:schemeClr val="tx1"/>
                </a:solidFill>
                <a:effectLst>
                  <a:outerShdw blurRad="38100" dist="38100" dir="2700000" algn="tl">
                    <a:srgbClr val="000000">
                      <a:alpha val="43137"/>
                    </a:srgbClr>
                  </a:outerShdw>
                </a:effectLst>
              </a:rPr>
              <a:t>Build modern applications</a:t>
            </a:r>
          </a:p>
          <a:p>
            <a:pPr marL="457189" indent="-457189">
              <a:buClr>
                <a:schemeClr val="accent1"/>
              </a:buClr>
              <a:buFont typeface="Arial" panose="020B0604020202020204" pitchFamily="34" charset="0"/>
              <a:buChar char="•"/>
            </a:pPr>
            <a:r>
              <a:rPr lang="en-US" dirty="0">
                <a:solidFill>
                  <a:schemeClr val="tx1"/>
                </a:solidFill>
                <a:effectLst>
                  <a:outerShdw blurRad="38100" dist="38100" dir="2700000" algn="tl">
                    <a:srgbClr val="000000">
                      <a:alpha val="43137"/>
                    </a:srgbClr>
                  </a:outerShdw>
                </a:effectLst>
              </a:rPr>
              <a:t>Automate operations at web scale</a:t>
            </a:r>
          </a:p>
        </p:txBody>
      </p:sp>
      <p:sp>
        <p:nvSpPr>
          <p:cNvPr id="8" name="TextBox 7" hidden="1">
            <a:extLst>
              <a:ext uri="{FF2B5EF4-FFF2-40B4-BE49-F238E27FC236}">
                <a16:creationId xmlns:a16="http://schemas.microsoft.com/office/drawing/2014/main" id="{F7AAC11B-4F1A-B147-9FA8-B650A9D37C2E}"/>
              </a:ext>
            </a:extLst>
          </p:cNvPr>
          <p:cNvSpPr txBox="1"/>
          <p:nvPr/>
        </p:nvSpPr>
        <p:spPr>
          <a:xfrm>
            <a:off x="10354237" y="6529706"/>
            <a:ext cx="1837764" cy="297454"/>
          </a:xfrm>
          <a:prstGeom prst="rect">
            <a:avLst/>
          </a:prstGeom>
          <a:noFill/>
        </p:spPr>
        <p:txBody>
          <a:bodyPr wrap="square" rtlCol="0">
            <a:spAutoFit/>
          </a:bodyPr>
          <a:lstStyle/>
          <a:p>
            <a:pPr algn="r"/>
            <a:r>
              <a:rPr lang="en-US" sz="1333" dirty="0">
                <a:solidFill>
                  <a:schemeClr val="bg1"/>
                </a:solidFill>
                <a:latin typeface="Amazon Ember" panose="02000000000000000000"/>
                <a:hlinkClick r:id="rId4"/>
              </a:rPr>
              <a:t>Photo &amp; Licence</a:t>
            </a:r>
            <a:endParaRPr lang="en-US" sz="1333" dirty="0">
              <a:solidFill>
                <a:schemeClr val="bg1"/>
              </a:solidFill>
              <a:latin typeface="Amazon Ember" panose="02000000000000000000"/>
            </a:endParaRPr>
          </a:p>
        </p:txBody>
      </p:sp>
      <p:pic>
        <p:nvPicPr>
          <p:cNvPr id="10" name="Picture 9">
            <a:extLst>
              <a:ext uri="{FF2B5EF4-FFF2-40B4-BE49-F238E27FC236}">
                <a16:creationId xmlns:a16="http://schemas.microsoft.com/office/drawing/2014/main" id="{53F198D1-0672-4E67-9762-88B7EAAA0A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1918" y="6275881"/>
            <a:ext cx="591151" cy="353419"/>
          </a:xfrm>
          <a:prstGeom prst="rect">
            <a:avLst/>
          </a:prstGeom>
        </p:spPr>
      </p:pic>
      <p:sp>
        <p:nvSpPr>
          <p:cNvPr id="9" name="TextBox 8">
            <a:extLst>
              <a:ext uri="{FF2B5EF4-FFF2-40B4-BE49-F238E27FC236}">
                <a16:creationId xmlns:a16="http://schemas.microsoft.com/office/drawing/2014/main" id="{DFD41A38-4C8F-0642-A001-2D3CF13153E7}"/>
              </a:ext>
            </a:extLst>
          </p:cNvPr>
          <p:cNvSpPr txBox="1"/>
          <p:nvPr/>
        </p:nvSpPr>
        <p:spPr>
          <a:xfrm>
            <a:off x="652200" y="6403251"/>
            <a:ext cx="5598619" cy="143565"/>
          </a:xfrm>
          <a:prstGeom prst="rect">
            <a:avLst/>
          </a:prstGeom>
          <a:noFill/>
        </p:spPr>
        <p:txBody>
          <a:bodyPr wrap="square" lIns="0" tIns="0" rIns="0" bIns="0" rtlCol="0">
            <a:spAutoFit/>
          </a:bodyPr>
          <a:lstStyle/>
          <a:p>
            <a:pPr defTabSz="609585">
              <a:defRPr/>
            </a:pPr>
            <a:r>
              <a:rPr lang="en-US" sz="933" dirty="0">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a:t>
            </a:r>
          </a:p>
        </p:txBody>
      </p:sp>
    </p:spTree>
    <p:extLst>
      <p:ext uri="{BB962C8B-B14F-4D97-AF65-F5344CB8AC3E}">
        <p14:creationId xmlns:p14="http://schemas.microsoft.com/office/powerpoint/2010/main" val="371061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302491-C0B8-944C-B2EB-F00109962F97}"/>
              </a:ext>
            </a:extLst>
          </p:cNvPr>
          <p:cNvPicPr>
            <a:picLocks noChangeAspect="1"/>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724460" y="714491"/>
            <a:ext cx="7238691" cy="5429018"/>
          </a:xfrm>
          <a:prstGeom prst="rect">
            <a:avLst/>
          </a:prstGeom>
        </p:spPr>
      </p:pic>
    </p:spTree>
    <p:extLst>
      <p:ext uri="{BB962C8B-B14F-4D97-AF65-F5344CB8AC3E}">
        <p14:creationId xmlns:p14="http://schemas.microsoft.com/office/powerpoint/2010/main" val="52305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Application environment components</a:t>
            </a:r>
          </a:p>
        </p:txBody>
      </p:sp>
      <p:sp>
        <p:nvSpPr>
          <p:cNvPr id="10" name="TextBox 9"/>
          <p:cNvSpPr txBox="1"/>
          <p:nvPr/>
        </p:nvSpPr>
        <p:spPr>
          <a:xfrm>
            <a:off x="1706732" y="2272030"/>
            <a:ext cx="2497649" cy="961545"/>
          </a:xfrm>
          <a:prstGeom prst="rect">
            <a:avLst/>
          </a:prstGeom>
          <a:noFill/>
        </p:spPr>
        <p:txBody>
          <a:bodyPr wrap="square" rtlCol="0">
            <a:spAutoFit/>
          </a:bodyPr>
          <a:lstStyle/>
          <a:p>
            <a:pPr algn="r" defTabSz="609576"/>
            <a:r>
              <a:rPr lang="en-US" sz="2824"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Runtime Engine</a:t>
            </a:r>
          </a:p>
        </p:txBody>
      </p:sp>
      <p:sp>
        <p:nvSpPr>
          <p:cNvPr id="11" name="TextBox 10"/>
          <p:cNvSpPr txBox="1"/>
          <p:nvPr/>
        </p:nvSpPr>
        <p:spPr>
          <a:xfrm>
            <a:off x="7924204" y="2272030"/>
            <a:ext cx="1049120" cy="526939"/>
          </a:xfrm>
          <a:prstGeom prst="rect">
            <a:avLst/>
          </a:prstGeom>
          <a:noFill/>
        </p:spPr>
        <p:txBody>
          <a:bodyPr wrap="square" rtlCol="0">
            <a:spAutoFit/>
          </a:bodyPr>
          <a:lstStyle/>
          <a:p>
            <a:pPr defTabSz="609576"/>
            <a:r>
              <a:rPr lang="en-US" sz="2824"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Code</a:t>
            </a:r>
          </a:p>
        </p:txBody>
      </p:sp>
      <p:sp>
        <p:nvSpPr>
          <p:cNvPr id="12" name="TextBox 11"/>
          <p:cNvSpPr txBox="1"/>
          <p:nvPr/>
        </p:nvSpPr>
        <p:spPr>
          <a:xfrm>
            <a:off x="1706733" y="4337940"/>
            <a:ext cx="2497648" cy="526939"/>
          </a:xfrm>
          <a:prstGeom prst="rect">
            <a:avLst/>
          </a:prstGeom>
          <a:noFill/>
        </p:spPr>
        <p:txBody>
          <a:bodyPr wrap="square" rtlCol="0">
            <a:spAutoFit/>
          </a:bodyPr>
          <a:lstStyle/>
          <a:p>
            <a:pPr algn="r" defTabSz="609576"/>
            <a:r>
              <a:rPr lang="en-US" sz="2824"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Dependencies</a:t>
            </a:r>
          </a:p>
        </p:txBody>
      </p:sp>
      <p:sp>
        <p:nvSpPr>
          <p:cNvPr id="14" name="TextBox 13"/>
          <p:cNvSpPr txBox="1"/>
          <p:nvPr/>
        </p:nvSpPr>
        <p:spPr>
          <a:xfrm>
            <a:off x="8448764" y="4429284"/>
            <a:ext cx="2496158" cy="526939"/>
          </a:xfrm>
          <a:prstGeom prst="rect">
            <a:avLst/>
          </a:prstGeom>
          <a:noFill/>
        </p:spPr>
        <p:txBody>
          <a:bodyPr wrap="square" rtlCol="0">
            <a:spAutoFit/>
          </a:bodyPr>
          <a:lstStyle/>
          <a:p>
            <a:pPr defTabSz="609576"/>
            <a:r>
              <a:rPr lang="en-US" sz="2824"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Configuration</a:t>
            </a:r>
          </a:p>
        </p:txBody>
      </p:sp>
      <p:cxnSp>
        <p:nvCxnSpPr>
          <p:cNvPr id="15" name="Straight Arrow Connector 14"/>
          <p:cNvCxnSpPr>
            <a:cxnSpLocks/>
          </p:cNvCxnSpPr>
          <p:nvPr/>
        </p:nvCxnSpPr>
        <p:spPr>
          <a:xfrm>
            <a:off x="5698265" y="2518251"/>
            <a:ext cx="825916" cy="2"/>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cxnSpLocks/>
          </p:cNvCxnSpPr>
          <p:nvPr/>
        </p:nvCxnSpPr>
        <p:spPr>
          <a:xfrm>
            <a:off x="5649287" y="4584157"/>
            <a:ext cx="836163" cy="2"/>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H="1">
            <a:off x="5001175" y="3215339"/>
            <a:ext cx="2" cy="720705"/>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cxnSpLocks/>
          </p:cNvCxnSpPr>
          <p:nvPr/>
        </p:nvCxnSpPr>
        <p:spPr>
          <a:xfrm flipH="1">
            <a:off x="7255135" y="3249207"/>
            <a:ext cx="2" cy="565267"/>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20" name="Graphic 19">
            <a:extLst>
              <a:ext uri="{FF2B5EF4-FFF2-40B4-BE49-F238E27FC236}">
                <a16:creationId xmlns:a16="http://schemas.microsoft.com/office/drawing/2014/main" id="{F4763EE2-9587-1B4D-AD19-D0E5F21FC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51523" y="1565751"/>
            <a:ext cx="1905000" cy="1905000"/>
          </a:xfrm>
          <a:prstGeom prst="rect">
            <a:avLst/>
          </a:prstGeom>
        </p:spPr>
      </p:pic>
      <p:pic>
        <p:nvPicPr>
          <p:cNvPr id="23" name="Graphic 22">
            <a:extLst>
              <a:ext uri="{FF2B5EF4-FFF2-40B4-BE49-F238E27FC236}">
                <a16:creationId xmlns:a16="http://schemas.microsoft.com/office/drawing/2014/main" id="{E862AB0F-209A-8C4B-8964-7B9B792D96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02635" y="1504156"/>
            <a:ext cx="1905000" cy="1905000"/>
          </a:xfrm>
          <a:prstGeom prst="rect">
            <a:avLst/>
          </a:prstGeom>
        </p:spPr>
      </p:pic>
      <p:pic>
        <p:nvPicPr>
          <p:cNvPr id="25" name="Graphic 24">
            <a:extLst>
              <a:ext uri="{FF2B5EF4-FFF2-40B4-BE49-F238E27FC236}">
                <a16:creationId xmlns:a16="http://schemas.microsoft.com/office/drawing/2014/main" id="{376E4AE2-5C98-3947-B7B3-E742469327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31829" y="3740254"/>
            <a:ext cx="1905000" cy="1905000"/>
          </a:xfrm>
          <a:prstGeom prst="rect">
            <a:avLst/>
          </a:prstGeom>
        </p:spPr>
      </p:pic>
      <p:pic>
        <p:nvPicPr>
          <p:cNvPr id="27" name="Graphic 26">
            <a:extLst>
              <a:ext uri="{FF2B5EF4-FFF2-40B4-BE49-F238E27FC236}">
                <a16:creationId xmlns:a16="http://schemas.microsoft.com/office/drawing/2014/main" id="{96290F06-446C-5247-A8D4-76EFD24366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85450" y="3617064"/>
            <a:ext cx="1905000" cy="1905000"/>
          </a:xfrm>
          <a:prstGeom prst="rect">
            <a:avLst/>
          </a:prstGeom>
        </p:spPr>
      </p:pic>
    </p:spTree>
    <p:extLst>
      <p:ext uri="{BB962C8B-B14F-4D97-AF65-F5344CB8AC3E}">
        <p14:creationId xmlns:p14="http://schemas.microsoft.com/office/powerpoint/2010/main" val="313090116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4168</TotalTime>
  <Words>2911</Words>
  <Application>Microsoft Macintosh PowerPoint</Application>
  <PresentationFormat>Widescreen</PresentationFormat>
  <Paragraphs>322</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Amazon Ember</vt:lpstr>
      <vt:lpstr>Amazon Ember Light</vt:lpstr>
      <vt:lpstr>Amazon Ember Regular</vt:lpstr>
      <vt:lpstr>Arial</vt:lpstr>
      <vt:lpstr>Calibri</vt:lpstr>
      <vt:lpstr>Calibri Light</vt:lpstr>
      <vt:lpstr>Consolas</vt:lpstr>
      <vt:lpstr>Office Theme</vt:lpstr>
      <vt:lpstr>DeckTemplate-AWS</vt:lpstr>
      <vt:lpstr>Change log</vt:lpstr>
      <vt:lpstr>Introduction to containers and Docker</vt:lpstr>
      <vt:lpstr>First things first…</vt:lpstr>
      <vt:lpstr>Why are companies  adopting containers?</vt:lpstr>
      <vt:lpstr>Why are companies  adopting containers?</vt:lpstr>
      <vt:lpstr>Why are companies  adopting containers?</vt:lpstr>
      <vt:lpstr>Why are companies  adopting containers?</vt:lpstr>
      <vt:lpstr>PowerPoint Presentation</vt:lpstr>
      <vt:lpstr>Application environment components</vt:lpstr>
      <vt:lpstr>PowerPoint Presentation</vt:lpstr>
      <vt:lpstr>PowerPoint Presentation</vt:lpstr>
      <vt:lpstr>PowerPoint Presentation</vt:lpstr>
      <vt:lpstr>PowerPoint Presentation</vt:lpstr>
      <vt:lpstr>What is Docker?</vt:lpstr>
      <vt:lpstr>PowerPoint Presentation</vt:lpstr>
      <vt:lpstr>PowerPoint Presentation</vt:lpstr>
      <vt:lpstr>Container images</vt:lpstr>
      <vt:lpstr>PowerPoint Presentation</vt:lpstr>
      <vt:lpstr>Container benefits</vt:lpstr>
      <vt:lpstr>Demo of launching a container</vt:lpstr>
      <vt:lpstr>Managing one containers is pretty easy</vt:lpstr>
      <vt:lpstr>Managing many containers is hard</vt:lpstr>
      <vt:lpstr>AWS container services landscape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containers and Docker</dc:title>
  <dc:creator>Mitch Beaumont</dc:creator>
  <cp:lastModifiedBy>Mitch Beaumont</cp:lastModifiedBy>
  <cp:revision>57</cp:revision>
  <dcterms:created xsi:type="dcterms:W3CDTF">2020-06-05T05:59:26Z</dcterms:created>
  <dcterms:modified xsi:type="dcterms:W3CDTF">2021-09-30T05:52:29Z</dcterms:modified>
</cp:coreProperties>
</file>